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4" r:id="rId6"/>
    <p:sldId id="268" r:id="rId7"/>
    <p:sldId id="270" r:id="rId8"/>
    <p:sldId id="275" r:id="rId9"/>
    <p:sldId id="276" r:id="rId10"/>
    <p:sldId id="294" r:id="rId11"/>
    <p:sldId id="278" r:id="rId1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F7743-42BB-9D16-F8E3-9CCFCAAB0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BD81DB4-D589-7BAE-63B1-E01F00C25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14AA11-F32F-E5BB-922A-F627B6C8C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2B08B8-F8CE-0A30-7AC5-92D91F3BD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C524E9-F363-EF06-3204-E83D5DB2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15475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C86C5-C427-3E39-42B4-D0D4903C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3EB41E-DBC0-A10D-810A-FF0613643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8F39B6-5934-1E4A-464F-8B4E1ED6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C42435-267D-4139-1D5F-161738BDB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3917D7-3D52-607D-726F-B99D8F6F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0657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B4F9F-5330-7B7E-B2B9-C48050E5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35B533-7EFC-94CA-042F-053BF993D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500481-838A-67C1-A36A-F5929796A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9808B0-0C8E-226D-35F1-DF8B91AD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E3F240-33FD-7A46-7D65-B5D20BF84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072697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CA2DA-1C98-955F-F10C-9868DF258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FC95D8-8560-D0B5-BD8F-DA416DCE4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014BC0-CA09-995E-2B02-3CD414503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51B2AE-440D-88A5-0266-5340EA39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8A9A6B-678B-2E96-F7E0-4C7D24A26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B3B487-1D74-48FF-0FD3-2229FD53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78779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13BB0A-6F10-EF1F-F45A-3581FEC09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D81960-288B-181E-34D7-0C41E634D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67C911-45D4-B96F-44CA-F77489EB3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4CED9B-8DA8-740D-F0A5-C0772CF03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1A4A29-FA2B-1B88-2441-ADFA843D2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51D574-2BC2-7E88-2315-84A09598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1F664EF-B546-FBB2-537F-7A3133698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173E6B-68CB-F344-4889-5291BEBB6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502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0C45D-CDD7-B40B-E578-7A9A61B1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0CE836A-EC7F-D347-6853-F6C7CDB55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0A9913-144B-55D5-0780-DE5B62E34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D8507C-1DCD-0FC7-A9BA-B1450B8A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599911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D814588-356D-DA82-046A-0E03FB1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314EBC-EC19-B5D4-CB96-078790E34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9E1F33-CC81-7D35-ABDC-A4B9F58A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6836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5245D-F6AF-8941-51F2-A77B4A10F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331898-743F-EA96-0676-B29F72DEA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3223D1-F453-09A8-D42A-BA0BB039F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762FA1-7389-D785-24E4-3D7FAEF86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1B7421-1FF3-7F35-58F3-E0848D8A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4249AC-5E8C-BAB6-0813-00F47DD1D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124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F7B1B-7664-4D3B-C700-1E03DA29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80040ED-612F-5CBC-D0A7-2DB1C79CF7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BC4306-5B66-BEF5-B330-A69E42F05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C6BD2E-4BDF-A322-3C1F-D0A704C1A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4ACADA-C4C1-80CE-E3FC-F06FD1B2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5DAE4E-EC33-FA80-CF04-2EB717324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74979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7BAF4-22A7-DD3A-5E08-0850DC95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10D0FD-6B7E-AE90-E6B7-D06B94193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6CA53F-7D41-2520-FC9D-BAB245589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CE8D23-296C-FD51-D37C-32554A75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864E7F-1E2B-4B24-FD44-3E5F624FC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9508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3E1947-F251-D741-2455-A7A846715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18DA55-AA1D-BB62-7734-15682DED9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6AE94E-8C4D-E40D-5954-72F6F9D9F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A523CF-4B03-D48F-89DB-047C3995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D549AA-05EC-A054-D751-B534BF6D8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6017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D6261F4-A767-BC7A-0FFD-FD3174560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CA5E93-A4D1-3BAE-68F0-893CF3157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E77BA2-9201-F633-482E-637EE40335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96C23C-60B9-4525-8163-9688AFC491D8}" type="datetimeFigureOut">
              <a:rPr lang="es-PE" smtClean="0"/>
              <a:t>12/10/2026</a:t>
            </a:fld>
            <a:endParaRPr lang="es-PE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716F85-CFF6-78A6-AF89-5C884E89E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B38285-B2E1-48E9-0609-8CFC23F27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478C4-233C-4A2A-A967-F48B3FB19696}" type="slidenum">
              <a:rPr lang="es-PE" smtClean="0"/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4045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AF529-E5F8-A006-FA8E-C2910E6F1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8D03B9B-5C63-3D67-DDF4-DD5D91BA6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00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EEA05-A402-580C-F636-A54ACB002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2F66B3-1DD9-40B1-FECD-2787737D9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69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C3CFA-BABF-428F-4D81-B72837B39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721CF4B-9644-5C41-00E1-84EC5E881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0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6070A-CBAC-EB20-D078-1BDADBB68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84237C-2D38-C1B0-84DF-9F5721E48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59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E3A6D-C69B-B9E9-3695-97D114209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 miro">
            <a:hlinkClick r:id="" action="ppaction://media"/>
            <a:extLst>
              <a:ext uri="{FF2B5EF4-FFF2-40B4-BE49-F238E27FC236}">
                <a16:creationId xmlns:a16="http://schemas.microsoft.com/office/drawing/2014/main" id="{D1ECF94C-5572-C25E-620B-A6CDD4A8E6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0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C702D-83CB-6B71-9555-FE8C6E03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F3FF98-26D3-D4E9-1B45-A54434270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14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9F8878-AB23-6486-2DDD-C56B02D2E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4C3155B-1C43-8168-E3C7-C9896CF12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595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A10D18-91DE-4E22-9C75-94A0AC666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FF8FF1-50EE-69C6-3401-6066E1E0A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71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DB686-0ECA-D0A9-9AF2-4B5925822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2E97BF-7C45-A252-A84E-370FC96CE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295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7DC46-58B8-C994-4ABE-5D8593EE4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C3D27F-C7FA-2EE6-883F-4051A96AD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59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E747C95-FC6B-82EE-E022-DA2C9394CB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26" t="16440" r="7379" b="16375"/>
          <a:stretch/>
        </p:blipFill>
        <p:spPr>
          <a:xfrm>
            <a:off x="-195309" y="0"/>
            <a:ext cx="12883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621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3679</TotalTime>
  <Words>0</Words>
  <Application>Microsoft Office PowerPoint</Application>
  <PresentationFormat>Panorámica</PresentationFormat>
  <Paragraphs>0</Paragraphs>
  <Slides>11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PEPE BAZALAR</dc:creator>
  <cp:lastModifiedBy>ANYELA</cp:lastModifiedBy>
  <cp:revision>14</cp:revision>
  <dcterms:created xsi:type="dcterms:W3CDTF">2026-10-07T00:04:08Z</dcterms:created>
  <dcterms:modified xsi:type="dcterms:W3CDTF">2026-10-12T19:22:59Z</dcterms:modified>
</cp:coreProperties>
</file>