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75" r:id="rId1"/>
    <p:sldMasterId id="2147483676" r:id="rId2"/>
  </p:sldMasterIdLst>
  <p:notesMasterIdLst>
    <p:notesMasterId r:id="rId40"/>
  </p:notesMasterIdLst>
  <p:sldIdLst>
    <p:sldId id="256" r:id="rId3"/>
    <p:sldId id="300" r:id="rId4"/>
    <p:sldId id="354" r:id="rId5"/>
    <p:sldId id="356" r:id="rId6"/>
    <p:sldId id="301" r:id="rId7"/>
    <p:sldId id="351" r:id="rId8"/>
    <p:sldId id="257" r:id="rId9"/>
    <p:sldId id="302" r:id="rId10"/>
    <p:sldId id="305" r:id="rId11"/>
    <p:sldId id="303" r:id="rId12"/>
    <p:sldId id="298" r:id="rId13"/>
    <p:sldId id="306" r:id="rId14"/>
    <p:sldId id="353" r:id="rId15"/>
    <p:sldId id="307" r:id="rId16"/>
    <p:sldId id="352" r:id="rId17"/>
    <p:sldId id="318" r:id="rId18"/>
    <p:sldId id="324" r:id="rId19"/>
    <p:sldId id="329" r:id="rId20"/>
    <p:sldId id="317" r:id="rId21"/>
    <p:sldId id="331" r:id="rId22"/>
    <p:sldId id="330" r:id="rId23"/>
    <p:sldId id="332" r:id="rId24"/>
    <p:sldId id="333" r:id="rId25"/>
    <p:sldId id="334" r:id="rId26"/>
    <p:sldId id="335" r:id="rId27"/>
    <p:sldId id="337" r:id="rId28"/>
    <p:sldId id="341" r:id="rId29"/>
    <p:sldId id="344" r:id="rId30"/>
    <p:sldId id="342" r:id="rId31"/>
    <p:sldId id="343" r:id="rId32"/>
    <p:sldId id="345" r:id="rId33"/>
    <p:sldId id="346" r:id="rId34"/>
    <p:sldId id="347" r:id="rId35"/>
    <p:sldId id="338" r:id="rId36"/>
    <p:sldId id="339" r:id="rId37"/>
    <p:sldId id="355" r:id="rId38"/>
    <p:sldId id="350" r:id="rId39"/>
  </p:sldIdLst>
  <p:sldSz cx="9144000" cy="5143500" type="screen16x9"/>
  <p:notesSz cx="6858000" cy="9144000"/>
  <p:embeddedFontLst>
    <p:embeddedFont>
      <p:font typeface="Barlow" panose="00000500000000000000" pitchFamily="2" charset="0"/>
      <p:regular r:id="rId41"/>
      <p:bold r:id="rId42"/>
      <p:italic r:id="rId43"/>
      <p:boldItalic r:id="rId44"/>
    </p:embeddedFont>
    <p:embeddedFont>
      <p:font typeface="Cambria Math" panose="02040503050406030204" pitchFamily="18" charset="0"/>
      <p:regular r:id="rId45"/>
    </p:embeddedFont>
    <p:embeddedFont>
      <p:font typeface="Dreaming Outloud Pro" panose="03050502040302030504" pitchFamily="66" charset="0"/>
      <p:regular r:id="rId46"/>
      <p:italic r:id="rId47"/>
    </p:embeddedFont>
    <p:embeddedFont>
      <p:font typeface="Hammersmith One" panose="02010703030501060504" pitchFamily="2" charset="0"/>
      <p:regular r:id="rId48"/>
    </p:embeddedFont>
    <p:embeddedFont>
      <p:font typeface="Impact" panose="020B0806030902050204" pitchFamily="34" charset="0"/>
      <p:regular r:id="rId49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66FF"/>
    <a:srgbClr val="003399"/>
    <a:srgbClr val="009900"/>
    <a:srgbClr val="0000FF"/>
    <a:srgbClr val="0066CC"/>
    <a:srgbClr val="FF9999"/>
    <a:srgbClr val="D60093"/>
    <a:srgbClr val="FF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321CA122-B8F9-4C38-BF9C-6981472D3505}">
  <a:tblStyle styleId="{321CA122-B8F9-4C38-BF9C-6981472D3505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36" d="100"/>
          <a:sy n="136" d="100"/>
        </p:scale>
        <p:origin x="816" y="1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font" Target="fonts/font2.fntdata"/><Relationship Id="rId47" Type="http://schemas.openxmlformats.org/officeDocument/2006/relationships/font" Target="fonts/font7.fntdata"/><Relationship Id="rId50" Type="http://schemas.openxmlformats.org/officeDocument/2006/relationships/presProps" Target="presProps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notesMaster" Target="notesMasters/notesMaster1.xml"/><Relationship Id="rId45" Type="http://schemas.openxmlformats.org/officeDocument/2006/relationships/font" Target="fonts/font5.fntdata"/><Relationship Id="rId53" Type="http://schemas.openxmlformats.org/officeDocument/2006/relationships/tableStyles" Target="tableStyles.xml"/><Relationship Id="rId5" Type="http://schemas.openxmlformats.org/officeDocument/2006/relationships/slide" Target="slides/slide3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font" Target="fonts/font4.fntdata"/><Relationship Id="rId52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font" Target="fonts/font3.fntdata"/><Relationship Id="rId48" Type="http://schemas.openxmlformats.org/officeDocument/2006/relationships/font" Target="fonts/font8.fntdata"/><Relationship Id="rId8" Type="http://schemas.openxmlformats.org/officeDocument/2006/relationships/slide" Target="slides/slide6.xml"/><Relationship Id="rId51" Type="http://schemas.openxmlformats.org/officeDocument/2006/relationships/viewProps" Target="viewProps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font" Target="fonts/font6.fntdata"/><Relationship Id="rId20" Type="http://schemas.openxmlformats.org/officeDocument/2006/relationships/slide" Target="slides/slide18.xml"/><Relationship Id="rId41" Type="http://schemas.openxmlformats.org/officeDocument/2006/relationships/font" Target="fonts/font1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font" Target="fonts/font9.fntdata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F970AA8-2FD3-40C3-8761-9AA7E19AE2E5}" type="doc">
      <dgm:prSet loTypeId="urn:microsoft.com/office/officeart/2005/8/layout/radial3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PE"/>
        </a:p>
      </dgm:t>
    </dgm:pt>
    <dgm:pt modelId="{589A3517-D9B3-4BB8-BCDE-8BCACBF9118E}">
      <dgm:prSet phldrT="[Texto]" phldr="1"/>
      <dgm:spPr/>
      <dgm:t>
        <a:bodyPr/>
        <a:lstStyle/>
        <a:p>
          <a:endParaRPr lang="es-PE" dirty="0"/>
        </a:p>
      </dgm:t>
    </dgm:pt>
    <dgm:pt modelId="{DBEC2262-7EE0-4EA3-8141-8FCA8286B506}" type="parTrans" cxnId="{2A908F3E-4F25-4309-8982-FA3680DF476E}">
      <dgm:prSet/>
      <dgm:spPr/>
      <dgm:t>
        <a:bodyPr/>
        <a:lstStyle/>
        <a:p>
          <a:endParaRPr lang="es-PE"/>
        </a:p>
      </dgm:t>
    </dgm:pt>
    <dgm:pt modelId="{B486B608-248E-4F4E-BECE-FA7F07700596}" type="sibTrans" cxnId="{2A908F3E-4F25-4309-8982-FA3680DF476E}">
      <dgm:prSet/>
      <dgm:spPr/>
      <dgm:t>
        <a:bodyPr/>
        <a:lstStyle/>
        <a:p>
          <a:endParaRPr lang="es-PE"/>
        </a:p>
      </dgm:t>
    </dgm:pt>
    <dgm:pt modelId="{158E6091-E00B-4DAF-B3AC-8038F26703B2}">
      <dgm:prSet phldrT="[Texto]" custT="1"/>
      <dgm:spPr>
        <a:solidFill>
          <a:srgbClr val="92D050">
            <a:alpha val="50000"/>
          </a:srgbClr>
        </a:solidFill>
      </dgm:spPr>
      <dgm:t>
        <a:bodyPr/>
        <a:lstStyle/>
        <a:p>
          <a:r>
            <a:rPr lang="es-ES" sz="900" b="1" dirty="0"/>
            <a:t>Tiempo</a:t>
          </a:r>
          <a:endParaRPr lang="es-PE" sz="900" b="1" dirty="0"/>
        </a:p>
      </dgm:t>
    </dgm:pt>
    <dgm:pt modelId="{7308A2BD-0001-4EFB-97F4-02FB3A1E211B}" type="parTrans" cxnId="{EA556887-0124-43DF-9169-088B6EA6307E}">
      <dgm:prSet/>
      <dgm:spPr/>
      <dgm:t>
        <a:bodyPr/>
        <a:lstStyle/>
        <a:p>
          <a:endParaRPr lang="es-PE"/>
        </a:p>
      </dgm:t>
    </dgm:pt>
    <dgm:pt modelId="{89BACEF4-7BD3-4A6B-9F21-26ABA2BDB165}" type="sibTrans" cxnId="{EA556887-0124-43DF-9169-088B6EA6307E}">
      <dgm:prSet/>
      <dgm:spPr/>
      <dgm:t>
        <a:bodyPr/>
        <a:lstStyle/>
        <a:p>
          <a:endParaRPr lang="es-PE"/>
        </a:p>
      </dgm:t>
    </dgm:pt>
    <dgm:pt modelId="{4F61ECD7-7706-4746-8F35-0B436FC2CBEC}">
      <dgm:prSet phldrT="[Texto]" custT="1"/>
      <dgm:spPr>
        <a:solidFill>
          <a:schemeClr val="accent3">
            <a:lumMod val="75000"/>
            <a:alpha val="50000"/>
          </a:schemeClr>
        </a:solidFill>
      </dgm:spPr>
      <dgm:t>
        <a:bodyPr/>
        <a:lstStyle/>
        <a:p>
          <a:r>
            <a:rPr lang="es-ES" sz="900" b="1" dirty="0"/>
            <a:t>Cuidado</a:t>
          </a:r>
          <a:endParaRPr lang="es-PE" sz="900" b="1" dirty="0"/>
        </a:p>
      </dgm:t>
    </dgm:pt>
    <dgm:pt modelId="{07FA1FA2-F14F-439B-A58C-35C7EEF31FA9}" type="parTrans" cxnId="{D90B935F-53F2-4090-BA6F-338317D25439}">
      <dgm:prSet/>
      <dgm:spPr/>
      <dgm:t>
        <a:bodyPr/>
        <a:lstStyle/>
        <a:p>
          <a:endParaRPr lang="es-PE"/>
        </a:p>
      </dgm:t>
    </dgm:pt>
    <dgm:pt modelId="{BF177A02-6DBC-4F50-956B-4BAD7944C42C}" type="sibTrans" cxnId="{D90B935F-53F2-4090-BA6F-338317D25439}">
      <dgm:prSet/>
      <dgm:spPr/>
      <dgm:t>
        <a:bodyPr/>
        <a:lstStyle/>
        <a:p>
          <a:endParaRPr lang="es-PE"/>
        </a:p>
      </dgm:t>
    </dgm:pt>
    <dgm:pt modelId="{0FC620A8-0C4F-4D1A-A67C-4AB54408C886}">
      <dgm:prSet phldrT="[Texto]" custT="1"/>
      <dgm:spPr>
        <a:solidFill>
          <a:srgbClr val="CC66FF">
            <a:alpha val="50000"/>
          </a:srgbClr>
        </a:solidFill>
      </dgm:spPr>
      <dgm:t>
        <a:bodyPr/>
        <a:lstStyle/>
        <a:p>
          <a:r>
            <a:rPr lang="es-ES" sz="800" b="1" dirty="0"/>
            <a:t>Presencia</a:t>
          </a:r>
          <a:endParaRPr lang="es-PE" sz="800" b="1" dirty="0"/>
        </a:p>
      </dgm:t>
    </dgm:pt>
    <dgm:pt modelId="{A16985D0-AFFF-4DA1-BD11-9920FD24AA64}" type="parTrans" cxnId="{A252F2FB-BF17-4B6A-B3A2-387DF5F437A6}">
      <dgm:prSet/>
      <dgm:spPr/>
      <dgm:t>
        <a:bodyPr/>
        <a:lstStyle/>
        <a:p>
          <a:endParaRPr lang="es-PE"/>
        </a:p>
      </dgm:t>
    </dgm:pt>
    <dgm:pt modelId="{65DE39D8-3F31-42DA-A69A-C4229F640163}" type="sibTrans" cxnId="{A252F2FB-BF17-4B6A-B3A2-387DF5F437A6}">
      <dgm:prSet/>
      <dgm:spPr/>
      <dgm:t>
        <a:bodyPr/>
        <a:lstStyle/>
        <a:p>
          <a:endParaRPr lang="es-PE"/>
        </a:p>
      </dgm:t>
    </dgm:pt>
    <dgm:pt modelId="{517754B6-FC5E-48B6-9A04-CA327324425C}">
      <dgm:prSet phldrT="[Texto]" custT="1"/>
      <dgm:spPr>
        <a:solidFill>
          <a:schemeClr val="bg2">
            <a:alpha val="50000"/>
          </a:schemeClr>
        </a:solidFill>
      </dgm:spPr>
      <dgm:t>
        <a:bodyPr/>
        <a:lstStyle/>
        <a:p>
          <a:r>
            <a:rPr lang="es-ES" sz="800" b="1" dirty="0"/>
            <a:t>Formación</a:t>
          </a:r>
          <a:endParaRPr lang="es-PE" sz="800" b="1" dirty="0"/>
        </a:p>
      </dgm:t>
    </dgm:pt>
    <dgm:pt modelId="{913D6032-3FE7-4495-92B7-043B1584A976}" type="parTrans" cxnId="{E5552B6D-BCBF-453F-B35C-9C7FB26324D5}">
      <dgm:prSet/>
      <dgm:spPr/>
      <dgm:t>
        <a:bodyPr/>
        <a:lstStyle/>
        <a:p>
          <a:endParaRPr lang="es-PE"/>
        </a:p>
      </dgm:t>
    </dgm:pt>
    <dgm:pt modelId="{E04B1047-462C-476D-A212-2B7DA4DB64CD}" type="sibTrans" cxnId="{E5552B6D-BCBF-453F-B35C-9C7FB26324D5}">
      <dgm:prSet/>
      <dgm:spPr/>
      <dgm:t>
        <a:bodyPr/>
        <a:lstStyle/>
        <a:p>
          <a:endParaRPr lang="es-PE"/>
        </a:p>
      </dgm:t>
    </dgm:pt>
    <dgm:pt modelId="{84CEC471-0484-465A-9C3A-4E16AD647790}" type="pres">
      <dgm:prSet presAssocID="{4F970AA8-2FD3-40C3-8761-9AA7E19AE2E5}" presName="composite" presStyleCnt="0">
        <dgm:presLayoutVars>
          <dgm:chMax val="1"/>
          <dgm:dir/>
          <dgm:resizeHandles val="exact"/>
        </dgm:presLayoutVars>
      </dgm:prSet>
      <dgm:spPr/>
    </dgm:pt>
    <dgm:pt modelId="{C6BBB230-A4F5-493C-AD9A-E94D1C52B0D2}" type="pres">
      <dgm:prSet presAssocID="{4F970AA8-2FD3-40C3-8761-9AA7E19AE2E5}" presName="radial" presStyleCnt="0">
        <dgm:presLayoutVars>
          <dgm:animLvl val="ctr"/>
        </dgm:presLayoutVars>
      </dgm:prSet>
      <dgm:spPr/>
    </dgm:pt>
    <dgm:pt modelId="{A2BADB97-C151-48C3-9C87-1CA4E87F7CE9}" type="pres">
      <dgm:prSet presAssocID="{589A3517-D9B3-4BB8-BCDE-8BCACBF9118E}" presName="centerShape" presStyleLbl="vennNode1" presStyleIdx="0" presStyleCnt="5"/>
      <dgm:spPr/>
    </dgm:pt>
    <dgm:pt modelId="{8E09D746-6314-4A68-9B7F-A6DC8AB25C77}" type="pres">
      <dgm:prSet presAssocID="{158E6091-E00B-4DAF-B3AC-8038F26703B2}" presName="node" presStyleLbl="vennNode1" presStyleIdx="1" presStyleCnt="5">
        <dgm:presLayoutVars>
          <dgm:bulletEnabled val="1"/>
        </dgm:presLayoutVars>
      </dgm:prSet>
      <dgm:spPr/>
    </dgm:pt>
    <dgm:pt modelId="{93A67F82-5E0E-4778-977B-317A52573D78}" type="pres">
      <dgm:prSet presAssocID="{4F61ECD7-7706-4746-8F35-0B436FC2CBEC}" presName="node" presStyleLbl="vennNode1" presStyleIdx="2" presStyleCnt="5" custScaleX="119993" custScaleY="96309" custRadScaleRad="95450" custRadScaleInc="-1619">
        <dgm:presLayoutVars>
          <dgm:bulletEnabled val="1"/>
        </dgm:presLayoutVars>
      </dgm:prSet>
      <dgm:spPr/>
    </dgm:pt>
    <dgm:pt modelId="{70C737B0-D39F-4E26-9C10-B51F5C201EF1}" type="pres">
      <dgm:prSet presAssocID="{0FC620A8-0C4F-4D1A-A67C-4AB54408C886}" presName="node" presStyleLbl="vennNode1" presStyleIdx="3" presStyleCnt="5" custScaleX="108514" custScaleY="92795">
        <dgm:presLayoutVars>
          <dgm:bulletEnabled val="1"/>
        </dgm:presLayoutVars>
      </dgm:prSet>
      <dgm:spPr/>
    </dgm:pt>
    <dgm:pt modelId="{9E6487DE-E292-4186-A30B-FD63A440DEBA}" type="pres">
      <dgm:prSet presAssocID="{517754B6-FC5E-48B6-9A04-CA327324425C}" presName="node" presStyleLbl="vennNode1" presStyleIdx="4" presStyleCnt="5" custScaleX="111863" custScaleY="94313">
        <dgm:presLayoutVars>
          <dgm:bulletEnabled val="1"/>
        </dgm:presLayoutVars>
      </dgm:prSet>
      <dgm:spPr/>
    </dgm:pt>
  </dgm:ptLst>
  <dgm:cxnLst>
    <dgm:cxn modelId="{07DEF506-B191-49E4-AAE4-C04E552D1AA5}" type="presOf" srcId="{0FC620A8-0C4F-4D1A-A67C-4AB54408C886}" destId="{70C737B0-D39F-4E26-9C10-B51F5C201EF1}" srcOrd="0" destOrd="0" presId="urn:microsoft.com/office/officeart/2005/8/layout/radial3"/>
    <dgm:cxn modelId="{2A908F3E-4F25-4309-8982-FA3680DF476E}" srcId="{4F970AA8-2FD3-40C3-8761-9AA7E19AE2E5}" destId="{589A3517-D9B3-4BB8-BCDE-8BCACBF9118E}" srcOrd="0" destOrd="0" parTransId="{DBEC2262-7EE0-4EA3-8141-8FCA8286B506}" sibTransId="{B486B608-248E-4F4E-BECE-FA7F07700596}"/>
    <dgm:cxn modelId="{D90B935F-53F2-4090-BA6F-338317D25439}" srcId="{589A3517-D9B3-4BB8-BCDE-8BCACBF9118E}" destId="{4F61ECD7-7706-4746-8F35-0B436FC2CBEC}" srcOrd="1" destOrd="0" parTransId="{07FA1FA2-F14F-439B-A58C-35C7EEF31FA9}" sibTransId="{BF177A02-6DBC-4F50-956B-4BAD7944C42C}"/>
    <dgm:cxn modelId="{C12B1769-DCC9-4AC6-BE08-83F6CFB996D9}" type="presOf" srcId="{589A3517-D9B3-4BB8-BCDE-8BCACBF9118E}" destId="{A2BADB97-C151-48C3-9C87-1CA4E87F7CE9}" srcOrd="0" destOrd="0" presId="urn:microsoft.com/office/officeart/2005/8/layout/radial3"/>
    <dgm:cxn modelId="{F77E8D4A-8809-4726-85E1-2FD696FFE2FA}" type="presOf" srcId="{158E6091-E00B-4DAF-B3AC-8038F26703B2}" destId="{8E09D746-6314-4A68-9B7F-A6DC8AB25C77}" srcOrd="0" destOrd="0" presId="urn:microsoft.com/office/officeart/2005/8/layout/radial3"/>
    <dgm:cxn modelId="{E5552B6D-BCBF-453F-B35C-9C7FB26324D5}" srcId="{589A3517-D9B3-4BB8-BCDE-8BCACBF9118E}" destId="{517754B6-FC5E-48B6-9A04-CA327324425C}" srcOrd="3" destOrd="0" parTransId="{913D6032-3FE7-4495-92B7-043B1584A976}" sibTransId="{E04B1047-462C-476D-A212-2B7DA4DB64CD}"/>
    <dgm:cxn modelId="{95DDE070-190E-45A9-9F5C-1AFE71C7462C}" type="presOf" srcId="{4F970AA8-2FD3-40C3-8761-9AA7E19AE2E5}" destId="{84CEC471-0484-465A-9C3A-4E16AD647790}" srcOrd="0" destOrd="0" presId="urn:microsoft.com/office/officeart/2005/8/layout/radial3"/>
    <dgm:cxn modelId="{54E89C77-0963-49ED-847D-51371D4927DA}" type="presOf" srcId="{4F61ECD7-7706-4746-8F35-0B436FC2CBEC}" destId="{93A67F82-5E0E-4778-977B-317A52573D78}" srcOrd="0" destOrd="0" presId="urn:microsoft.com/office/officeart/2005/8/layout/radial3"/>
    <dgm:cxn modelId="{161A257C-9A99-4746-BF10-3FCD0F79231D}" type="presOf" srcId="{517754B6-FC5E-48B6-9A04-CA327324425C}" destId="{9E6487DE-E292-4186-A30B-FD63A440DEBA}" srcOrd="0" destOrd="0" presId="urn:microsoft.com/office/officeart/2005/8/layout/radial3"/>
    <dgm:cxn modelId="{EA556887-0124-43DF-9169-088B6EA6307E}" srcId="{589A3517-D9B3-4BB8-BCDE-8BCACBF9118E}" destId="{158E6091-E00B-4DAF-B3AC-8038F26703B2}" srcOrd="0" destOrd="0" parTransId="{7308A2BD-0001-4EFB-97F4-02FB3A1E211B}" sibTransId="{89BACEF4-7BD3-4A6B-9F21-26ABA2BDB165}"/>
    <dgm:cxn modelId="{A252F2FB-BF17-4B6A-B3A2-387DF5F437A6}" srcId="{589A3517-D9B3-4BB8-BCDE-8BCACBF9118E}" destId="{0FC620A8-0C4F-4D1A-A67C-4AB54408C886}" srcOrd="2" destOrd="0" parTransId="{A16985D0-AFFF-4DA1-BD11-9920FD24AA64}" sibTransId="{65DE39D8-3F31-42DA-A69A-C4229F640163}"/>
    <dgm:cxn modelId="{8386E395-49BC-4961-B61C-F521E7C35A03}" type="presParOf" srcId="{84CEC471-0484-465A-9C3A-4E16AD647790}" destId="{C6BBB230-A4F5-493C-AD9A-E94D1C52B0D2}" srcOrd="0" destOrd="0" presId="urn:microsoft.com/office/officeart/2005/8/layout/radial3"/>
    <dgm:cxn modelId="{ECF1BA0A-B9D9-45CF-A865-8B8E27AAAA6C}" type="presParOf" srcId="{C6BBB230-A4F5-493C-AD9A-E94D1C52B0D2}" destId="{A2BADB97-C151-48C3-9C87-1CA4E87F7CE9}" srcOrd="0" destOrd="0" presId="urn:microsoft.com/office/officeart/2005/8/layout/radial3"/>
    <dgm:cxn modelId="{1DE9FCF2-C40A-467E-8613-7F653FC2196B}" type="presParOf" srcId="{C6BBB230-A4F5-493C-AD9A-E94D1C52B0D2}" destId="{8E09D746-6314-4A68-9B7F-A6DC8AB25C77}" srcOrd="1" destOrd="0" presId="urn:microsoft.com/office/officeart/2005/8/layout/radial3"/>
    <dgm:cxn modelId="{CE1723C0-590F-46C3-BC90-16C7DC6094C1}" type="presParOf" srcId="{C6BBB230-A4F5-493C-AD9A-E94D1C52B0D2}" destId="{93A67F82-5E0E-4778-977B-317A52573D78}" srcOrd="2" destOrd="0" presId="urn:microsoft.com/office/officeart/2005/8/layout/radial3"/>
    <dgm:cxn modelId="{308A90A7-DA7D-4498-A4B9-48E4C947A1D6}" type="presParOf" srcId="{C6BBB230-A4F5-493C-AD9A-E94D1C52B0D2}" destId="{70C737B0-D39F-4E26-9C10-B51F5C201EF1}" srcOrd="3" destOrd="0" presId="urn:microsoft.com/office/officeart/2005/8/layout/radial3"/>
    <dgm:cxn modelId="{6D3F3846-1CF3-4C08-8DF2-BE287C0BCB1B}" type="presParOf" srcId="{C6BBB230-A4F5-493C-AD9A-E94D1C52B0D2}" destId="{9E6487DE-E292-4186-A30B-FD63A440DEBA}" srcOrd="4" destOrd="0" presId="urn:microsoft.com/office/officeart/2005/8/layout/radial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2BADB97-C151-48C3-9C87-1CA4E87F7CE9}">
      <dsp:nvSpPr>
        <dsp:cNvPr id="0" name=""/>
        <dsp:cNvSpPr/>
      </dsp:nvSpPr>
      <dsp:spPr>
        <a:xfrm>
          <a:off x="1788463" y="578282"/>
          <a:ext cx="1409019" cy="1409019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PE" sz="2400" kern="1200" dirty="0"/>
        </a:p>
      </dsp:txBody>
      <dsp:txXfrm>
        <a:off x="1994809" y="784628"/>
        <a:ext cx="996327" cy="996327"/>
      </dsp:txXfrm>
    </dsp:sp>
    <dsp:sp modelId="{8E09D746-6314-4A68-9B7F-A6DC8AB25C77}">
      <dsp:nvSpPr>
        <dsp:cNvPr id="0" name=""/>
        <dsp:cNvSpPr/>
      </dsp:nvSpPr>
      <dsp:spPr>
        <a:xfrm>
          <a:off x="2140718" y="12941"/>
          <a:ext cx="704509" cy="704509"/>
        </a:xfrm>
        <a:prstGeom prst="ellipse">
          <a:avLst/>
        </a:prstGeom>
        <a:solidFill>
          <a:srgbClr val="92D050">
            <a:alpha val="50000"/>
          </a:srgb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900" b="1" kern="1200" dirty="0"/>
            <a:t>Tiempo</a:t>
          </a:r>
          <a:endParaRPr lang="es-PE" sz="900" b="1" kern="1200" dirty="0"/>
        </a:p>
      </dsp:txBody>
      <dsp:txXfrm>
        <a:off x="2243891" y="116114"/>
        <a:ext cx="498163" cy="498163"/>
      </dsp:txXfrm>
    </dsp:sp>
    <dsp:sp modelId="{93A67F82-5E0E-4778-977B-317A52573D78}">
      <dsp:nvSpPr>
        <dsp:cNvPr id="0" name=""/>
        <dsp:cNvSpPr/>
      </dsp:nvSpPr>
      <dsp:spPr>
        <a:xfrm>
          <a:off x="2945854" y="921267"/>
          <a:ext cx="845362" cy="678506"/>
        </a:xfrm>
        <a:prstGeom prst="ellipse">
          <a:avLst/>
        </a:prstGeom>
        <a:solidFill>
          <a:schemeClr val="accent3">
            <a:lumMod val="75000"/>
            <a:alpha val="5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900" b="1" kern="1200" dirty="0"/>
            <a:t>Cuidado</a:t>
          </a:r>
          <a:endParaRPr lang="es-PE" sz="900" b="1" kern="1200" dirty="0"/>
        </a:p>
      </dsp:txBody>
      <dsp:txXfrm>
        <a:off x="3069654" y="1020632"/>
        <a:ext cx="597762" cy="479776"/>
      </dsp:txXfrm>
    </dsp:sp>
    <dsp:sp modelId="{70C737B0-D39F-4E26-9C10-B51F5C201EF1}">
      <dsp:nvSpPr>
        <dsp:cNvPr id="0" name=""/>
        <dsp:cNvSpPr/>
      </dsp:nvSpPr>
      <dsp:spPr>
        <a:xfrm>
          <a:off x="2110727" y="1873513"/>
          <a:ext cx="764491" cy="653750"/>
        </a:xfrm>
        <a:prstGeom prst="ellipse">
          <a:avLst/>
        </a:prstGeom>
        <a:solidFill>
          <a:srgbClr val="CC66FF">
            <a:alpha val="50000"/>
          </a:srgb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800" b="1" kern="1200" dirty="0"/>
            <a:t>Presencia</a:t>
          </a:r>
          <a:endParaRPr lang="es-PE" sz="800" b="1" kern="1200" dirty="0"/>
        </a:p>
      </dsp:txBody>
      <dsp:txXfrm>
        <a:off x="2222684" y="1969252"/>
        <a:ext cx="540577" cy="462272"/>
      </dsp:txXfrm>
    </dsp:sp>
    <dsp:sp modelId="{9E6487DE-E292-4186-A30B-FD63A440DEBA}">
      <dsp:nvSpPr>
        <dsp:cNvPr id="0" name=""/>
        <dsp:cNvSpPr/>
      </dsp:nvSpPr>
      <dsp:spPr>
        <a:xfrm>
          <a:off x="1181334" y="950570"/>
          <a:ext cx="788085" cy="664444"/>
        </a:xfrm>
        <a:prstGeom prst="ellipse">
          <a:avLst/>
        </a:prstGeom>
        <a:solidFill>
          <a:schemeClr val="bg2">
            <a:alpha val="5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800" b="1" kern="1200" dirty="0"/>
            <a:t>Formación</a:t>
          </a:r>
          <a:endParaRPr lang="es-PE" sz="800" b="1" kern="1200" dirty="0"/>
        </a:p>
      </dsp:txBody>
      <dsp:txXfrm>
        <a:off x="1296746" y="1047876"/>
        <a:ext cx="557261" cy="46983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3">
  <dgm:title val=""/>
  <dgm:desc val=""/>
  <dgm:catLst>
    <dgm:cat type="relationship" pri="31000"/>
    <dgm:cat type="cycle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omposite">
    <dgm:varLst>
      <dgm:chMax val="1"/>
      <dgm:dir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onstrLst/>
    <dgm:ruleLst/>
    <dgm:layoutNode name="radial">
      <dgm:varLst>
        <dgm:animLvl val="ctr"/>
      </dgm:varLst>
      <dgm:choose name="Name0">
        <dgm:if name="Name1" func="var" arg="dir" op="equ" val="norm">
          <dgm:choose name="Name2">
            <dgm:if name="Name3" axis="ch ch" ptType="node node" st="1 1" cnt="1 0" func="cnt" op="lte" val="1">
              <dgm:alg type="cycle">
                <dgm:param type="stAng" val="90"/>
                <dgm:param type="spanAng" val="360"/>
                <dgm:param type="ctrShpMap" val="fNode"/>
              </dgm:alg>
            </dgm:if>
            <dgm:else name="Name4">
              <dgm:alg type="cycle">
                <dgm:param type="stAng" val="0"/>
                <dgm:param type="spanAng" val="360"/>
                <dgm:param type="ctrShpMap" val="fNode"/>
              </dgm:alg>
            </dgm:else>
          </dgm:choose>
        </dgm:if>
        <dgm:else name="Name5">
          <dgm:alg type="cycle">
            <dgm:param type="stAng" val="0"/>
            <dgm:param type="spanAng" val="-360"/>
            <dgm:param type="ctrShpMap" val="fNode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enterShape" refType="w"/>
        <dgm:constr type="h" for="ch" forName="centerShape" refType="h"/>
        <dgm:constr type="w" for="ch" forName="node" refType="w" fact="0.5"/>
        <dgm:constr type="h" for="ch" forName="node" refType="h" fact="0.5"/>
        <dgm:constr type="sp" refType="w" refFor="ch" refForName="node" fact="-0.2"/>
        <dgm:constr type="sibSp" refType="w" refFor="ch" refForName="node" fact="-0.2"/>
        <dgm:constr type="primFontSz" for="ch" forName="centerShape" val="65"/>
        <dgm:constr type="primFontSz" for="des" forName="node" val="65"/>
        <dgm:constr type="primFontSz" for="ch" forName="node" refType="primFontSz" refFor="ch" refForName="centerShape" op="lte"/>
      </dgm:constrLst>
      <dgm:ruleLst/>
      <dgm:forEach name="Name6" axis="ch" ptType="node" cnt="1">
        <dgm:layoutNode name="centerShape" styleLbl="vennNode1">
          <dgm:alg type="tx"/>
          <dgm:shape xmlns:r="http://schemas.openxmlformats.org/officeDocument/2006/relationships" type="ellipse" r:blip="">
            <dgm:adjLst/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</dgm:constrLst>
          <dgm:ruleLst>
            <dgm:rule type="primFontSz" val="5" fact="NaN" max="NaN"/>
          </dgm:ruleLst>
        </dgm:layoutNode>
        <dgm:forEach name="Name7" axis="ch" ptType="node">
          <dgm:layoutNode name="node" styleLbl="venn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7" name="Google Shape;1517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18" name="Google Shape;1518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7" name="Google Shape;1517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18" name="Google Shape;1518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03391170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3" name="Google Shape;1583;g2082a34b788_0_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84" name="Google Shape;1584;g2082a34b788_0_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PE" dirty="0"/>
          </a:p>
        </p:txBody>
      </p:sp>
    </p:spTree>
    <p:extLst>
      <p:ext uri="{BB962C8B-B14F-4D97-AF65-F5344CB8AC3E}">
        <p14:creationId xmlns:p14="http://schemas.microsoft.com/office/powerpoint/2010/main" val="131610729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bg>
      <p:bgPr>
        <a:solidFill>
          <a:schemeClr val="accent2"/>
        </a:solidFill>
        <a:effectLst/>
      </p:bgPr>
    </p:bg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;p2"/>
          <p:cNvSpPr txBox="1">
            <a:spLocks noGrp="1"/>
          </p:cNvSpPr>
          <p:nvPr>
            <p:ph type="ctrTitle"/>
          </p:nvPr>
        </p:nvSpPr>
        <p:spPr>
          <a:xfrm>
            <a:off x="713100" y="1014013"/>
            <a:ext cx="3991800" cy="2612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6000" b="1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0" name="Google Shape;10;p2"/>
          <p:cNvSpPr txBox="1">
            <a:spLocks noGrp="1"/>
          </p:cNvSpPr>
          <p:nvPr>
            <p:ph type="subTitle" idx="1"/>
          </p:nvPr>
        </p:nvSpPr>
        <p:spPr>
          <a:xfrm>
            <a:off x="713100" y="3778488"/>
            <a:ext cx="3858900" cy="351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600">
                <a:latin typeface="Barlow"/>
                <a:ea typeface="Barlow"/>
                <a:cs typeface="Barlow"/>
                <a:sym typeface="Barlow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1" name="Google Shape;11;p2"/>
          <p:cNvSpPr>
            <a:spLocks noGrp="1"/>
          </p:cNvSpPr>
          <p:nvPr>
            <p:ph type="pic" idx="2"/>
          </p:nvPr>
        </p:nvSpPr>
        <p:spPr>
          <a:xfrm>
            <a:off x="5163325" y="779700"/>
            <a:ext cx="3213600" cy="3584100"/>
          </a:xfrm>
          <a:prstGeom prst="round2DiagRect">
            <a:avLst>
              <a:gd name="adj1" fmla="val 16667"/>
              <a:gd name="adj2" fmla="val 0"/>
            </a:avLst>
          </a:prstGeom>
          <a:noFill/>
          <a:ln>
            <a:noFill/>
          </a:ln>
        </p:spPr>
      </p:sp>
      <p:grpSp>
        <p:nvGrpSpPr>
          <p:cNvPr id="12" name="Google Shape;12;p2"/>
          <p:cNvGrpSpPr/>
          <p:nvPr/>
        </p:nvGrpSpPr>
        <p:grpSpPr>
          <a:xfrm>
            <a:off x="0" y="0"/>
            <a:ext cx="136200" cy="5147742"/>
            <a:chOff x="0" y="4200"/>
            <a:chExt cx="136200" cy="5143627"/>
          </a:xfrm>
        </p:grpSpPr>
        <p:sp>
          <p:nvSpPr>
            <p:cNvPr id="13" name="Google Shape;13;p2"/>
            <p:cNvSpPr/>
            <p:nvPr/>
          </p:nvSpPr>
          <p:spPr>
            <a:xfrm>
              <a:off x="0" y="1798327"/>
              <a:ext cx="136200" cy="33495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" name="Google Shape;14;p2"/>
            <p:cNvSpPr/>
            <p:nvPr/>
          </p:nvSpPr>
          <p:spPr>
            <a:xfrm>
              <a:off x="0" y="1200285"/>
              <a:ext cx="136200" cy="5979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" name="Google Shape;15;p2"/>
            <p:cNvSpPr/>
            <p:nvPr/>
          </p:nvSpPr>
          <p:spPr>
            <a:xfrm>
              <a:off x="0" y="602242"/>
              <a:ext cx="136200" cy="5979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" name="Google Shape;16;p2"/>
            <p:cNvSpPr/>
            <p:nvPr/>
          </p:nvSpPr>
          <p:spPr>
            <a:xfrm>
              <a:off x="0" y="4200"/>
              <a:ext cx="136200" cy="5979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userDrawn="1">
  <p:cSld name="SECTION_HEADER">
    <p:bg>
      <p:bgPr>
        <a:solidFill>
          <a:schemeClr val="accent2"/>
        </a:solidFill>
        <a:effectLst/>
      </p:bgPr>
    </p:bg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oogle Shape;23;p3"/>
          <p:cNvGrpSpPr/>
          <p:nvPr/>
        </p:nvGrpSpPr>
        <p:grpSpPr>
          <a:xfrm>
            <a:off x="0" y="0"/>
            <a:ext cx="136200" cy="5147742"/>
            <a:chOff x="0" y="4200"/>
            <a:chExt cx="136200" cy="5143627"/>
          </a:xfrm>
        </p:grpSpPr>
        <p:sp>
          <p:nvSpPr>
            <p:cNvPr id="24" name="Google Shape;24;p3"/>
            <p:cNvSpPr/>
            <p:nvPr/>
          </p:nvSpPr>
          <p:spPr>
            <a:xfrm>
              <a:off x="0" y="1798327"/>
              <a:ext cx="136200" cy="33495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" name="Google Shape;25;p3"/>
            <p:cNvSpPr/>
            <p:nvPr/>
          </p:nvSpPr>
          <p:spPr>
            <a:xfrm>
              <a:off x="0" y="1200285"/>
              <a:ext cx="136200" cy="5979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" name="Google Shape;26;p3"/>
            <p:cNvSpPr/>
            <p:nvPr/>
          </p:nvSpPr>
          <p:spPr>
            <a:xfrm>
              <a:off x="0" y="602242"/>
              <a:ext cx="136200" cy="5979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" name="Google Shape;27;p3"/>
            <p:cNvSpPr/>
            <p:nvPr/>
          </p:nvSpPr>
          <p:spPr>
            <a:xfrm>
              <a:off x="0" y="4200"/>
              <a:ext cx="136200" cy="5979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bg>
      <p:bgPr>
        <a:solidFill>
          <a:srgbClr val="F1FAFF"/>
        </a:solidFill>
        <a:effectLst/>
      </p:bgPr>
    </p:bg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4"/>
          <p:cNvSpPr txBox="1">
            <a:spLocks noGrp="1"/>
          </p:cNvSpPr>
          <p:nvPr>
            <p:ph type="title"/>
          </p:nvPr>
        </p:nvSpPr>
        <p:spPr>
          <a:xfrm>
            <a:off x="713100" y="541583"/>
            <a:ext cx="77178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4"/>
          <p:cNvSpPr txBox="1">
            <a:spLocks noGrp="1"/>
          </p:cNvSpPr>
          <p:nvPr>
            <p:ph type="body" idx="1"/>
          </p:nvPr>
        </p:nvSpPr>
        <p:spPr>
          <a:xfrm>
            <a:off x="713100" y="1181449"/>
            <a:ext cx="7717800" cy="338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marL="1371600" lvl="2" indent="-30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marL="1828800" lvl="3" indent="-30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marL="2286000" lvl="4" indent="-30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marL="2743200" lvl="5" indent="-30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marL="3200400" lvl="6" indent="-30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marL="3657600" lvl="7" indent="-30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marL="4114800" lvl="8" indent="-30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>
            <a:endParaRPr/>
          </a:p>
        </p:txBody>
      </p:sp>
      <p:grpSp>
        <p:nvGrpSpPr>
          <p:cNvPr id="57" name="Google Shape;57;p4"/>
          <p:cNvGrpSpPr/>
          <p:nvPr/>
        </p:nvGrpSpPr>
        <p:grpSpPr>
          <a:xfrm>
            <a:off x="0" y="0"/>
            <a:ext cx="136200" cy="5147742"/>
            <a:chOff x="0" y="4200"/>
            <a:chExt cx="136200" cy="5143627"/>
          </a:xfrm>
        </p:grpSpPr>
        <p:sp>
          <p:nvSpPr>
            <p:cNvPr id="58" name="Google Shape;58;p4"/>
            <p:cNvSpPr/>
            <p:nvPr/>
          </p:nvSpPr>
          <p:spPr>
            <a:xfrm>
              <a:off x="0" y="1798327"/>
              <a:ext cx="136200" cy="33495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" name="Google Shape;59;p4"/>
            <p:cNvSpPr/>
            <p:nvPr/>
          </p:nvSpPr>
          <p:spPr>
            <a:xfrm>
              <a:off x="0" y="1200285"/>
              <a:ext cx="136200" cy="5979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" name="Google Shape;60;p4"/>
            <p:cNvSpPr/>
            <p:nvPr/>
          </p:nvSpPr>
          <p:spPr>
            <a:xfrm>
              <a:off x="0" y="602242"/>
              <a:ext cx="136200" cy="5979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" name="Google Shape;61;p4"/>
            <p:cNvSpPr/>
            <p:nvPr/>
          </p:nvSpPr>
          <p:spPr>
            <a:xfrm>
              <a:off x="0" y="4200"/>
              <a:ext cx="136200" cy="5979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bg>
      <p:bgPr>
        <a:solidFill>
          <a:schemeClr val="accent2"/>
        </a:solidFill>
        <a:effectLst/>
      </p:bgPr>
    </p:bg>
    <p:spTree>
      <p:nvGrpSpPr>
        <p:cNvPr id="1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Google Shape;227;p8"/>
          <p:cNvSpPr txBox="1">
            <a:spLocks noGrp="1"/>
          </p:cNvSpPr>
          <p:nvPr>
            <p:ph type="title"/>
          </p:nvPr>
        </p:nvSpPr>
        <p:spPr>
          <a:xfrm>
            <a:off x="1388100" y="1081375"/>
            <a:ext cx="6367800" cy="2985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1pPr>
            <a:lvl2pPr lvl="1" algn="ctr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2pPr>
            <a:lvl3pPr lvl="2" algn="ctr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3pPr>
            <a:lvl4pPr lvl="3" algn="ctr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4pPr>
            <a:lvl5pPr lvl="4" algn="ctr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5pPr>
            <a:lvl6pPr lvl="5" algn="ctr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6pPr>
            <a:lvl7pPr lvl="6" algn="ctr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7pPr>
            <a:lvl8pPr lvl="7" algn="ctr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8pPr>
            <a:lvl9pPr lvl="8" algn="ctr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9pPr>
          </a:lstStyle>
          <a:p>
            <a:endParaRPr/>
          </a:p>
        </p:txBody>
      </p:sp>
      <p:grpSp>
        <p:nvGrpSpPr>
          <p:cNvPr id="228" name="Google Shape;228;p8"/>
          <p:cNvGrpSpPr/>
          <p:nvPr/>
        </p:nvGrpSpPr>
        <p:grpSpPr>
          <a:xfrm>
            <a:off x="0" y="0"/>
            <a:ext cx="136200" cy="5147742"/>
            <a:chOff x="0" y="4200"/>
            <a:chExt cx="136200" cy="5143627"/>
          </a:xfrm>
        </p:grpSpPr>
        <p:sp>
          <p:nvSpPr>
            <p:cNvPr id="229" name="Google Shape;229;p8"/>
            <p:cNvSpPr/>
            <p:nvPr/>
          </p:nvSpPr>
          <p:spPr>
            <a:xfrm>
              <a:off x="0" y="1798327"/>
              <a:ext cx="136200" cy="33495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0" name="Google Shape;230;p8"/>
            <p:cNvSpPr/>
            <p:nvPr/>
          </p:nvSpPr>
          <p:spPr>
            <a:xfrm>
              <a:off x="0" y="1200285"/>
              <a:ext cx="136200" cy="5979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1" name="Google Shape;231;p8"/>
            <p:cNvSpPr/>
            <p:nvPr/>
          </p:nvSpPr>
          <p:spPr>
            <a:xfrm>
              <a:off x="0" y="602242"/>
              <a:ext cx="136200" cy="5979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2" name="Google Shape;232;p8"/>
            <p:cNvSpPr/>
            <p:nvPr/>
          </p:nvSpPr>
          <p:spPr>
            <a:xfrm>
              <a:off x="0" y="4200"/>
              <a:ext cx="136200" cy="5979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cxnSp>
        <p:nvCxnSpPr>
          <p:cNvPr id="233" name="Google Shape;233;p8"/>
          <p:cNvCxnSpPr/>
          <p:nvPr/>
        </p:nvCxnSpPr>
        <p:spPr>
          <a:xfrm>
            <a:off x="8230475" y="333800"/>
            <a:ext cx="674700" cy="0"/>
          </a:xfrm>
          <a:prstGeom prst="straightConnector1">
            <a:avLst/>
          </a:prstGeom>
          <a:noFill/>
          <a:ln w="38100" cap="flat" cmpd="sng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</p:spPr>
      </p:cxnSp>
      <p:grpSp>
        <p:nvGrpSpPr>
          <p:cNvPr id="234" name="Google Shape;234;p8"/>
          <p:cNvGrpSpPr/>
          <p:nvPr/>
        </p:nvGrpSpPr>
        <p:grpSpPr>
          <a:xfrm>
            <a:off x="8317104" y="3792658"/>
            <a:ext cx="904875" cy="928325"/>
            <a:chOff x="-467250" y="-103637"/>
            <a:chExt cx="904875" cy="928325"/>
          </a:xfrm>
        </p:grpSpPr>
        <p:sp>
          <p:nvSpPr>
            <p:cNvPr id="235" name="Google Shape;235;p8"/>
            <p:cNvSpPr/>
            <p:nvPr/>
          </p:nvSpPr>
          <p:spPr>
            <a:xfrm>
              <a:off x="411675" y="-103637"/>
              <a:ext cx="25950" cy="25950"/>
            </a:xfrm>
            <a:custGeom>
              <a:avLst/>
              <a:gdLst/>
              <a:ahLst/>
              <a:cxnLst/>
              <a:rect l="l" t="t" r="r" b="b"/>
              <a:pathLst>
                <a:path w="1038" h="1038" extrusionOk="0">
                  <a:moveTo>
                    <a:pt x="519" y="1"/>
                  </a:moveTo>
                  <a:cubicBezTo>
                    <a:pt x="248" y="1"/>
                    <a:pt x="1" y="223"/>
                    <a:pt x="1" y="519"/>
                  </a:cubicBezTo>
                  <a:cubicBezTo>
                    <a:pt x="1" y="815"/>
                    <a:pt x="248" y="1038"/>
                    <a:pt x="519" y="1038"/>
                  </a:cubicBezTo>
                  <a:cubicBezTo>
                    <a:pt x="816" y="1038"/>
                    <a:pt x="1038" y="815"/>
                    <a:pt x="1038" y="519"/>
                  </a:cubicBezTo>
                  <a:cubicBezTo>
                    <a:pt x="1038" y="223"/>
                    <a:pt x="816" y="1"/>
                    <a:pt x="519" y="1"/>
                  </a:cubicBezTo>
                  <a:close/>
                </a:path>
              </a:pathLst>
            </a:custGeom>
            <a:solidFill>
              <a:schemeClr val="dk2"/>
            </a:solidFill>
            <a:ln w="1905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6" name="Google Shape;236;p8"/>
            <p:cNvSpPr/>
            <p:nvPr/>
          </p:nvSpPr>
          <p:spPr>
            <a:xfrm>
              <a:off x="411675" y="46963"/>
              <a:ext cx="25950" cy="25950"/>
            </a:xfrm>
            <a:custGeom>
              <a:avLst/>
              <a:gdLst/>
              <a:ahLst/>
              <a:cxnLst/>
              <a:rect l="l" t="t" r="r" b="b"/>
              <a:pathLst>
                <a:path w="1038" h="1038" extrusionOk="0">
                  <a:moveTo>
                    <a:pt x="519" y="1"/>
                  </a:moveTo>
                  <a:cubicBezTo>
                    <a:pt x="248" y="1"/>
                    <a:pt x="1" y="223"/>
                    <a:pt x="1" y="519"/>
                  </a:cubicBezTo>
                  <a:cubicBezTo>
                    <a:pt x="1" y="791"/>
                    <a:pt x="248" y="1038"/>
                    <a:pt x="519" y="1038"/>
                  </a:cubicBezTo>
                  <a:cubicBezTo>
                    <a:pt x="816" y="1038"/>
                    <a:pt x="1038" y="791"/>
                    <a:pt x="1038" y="519"/>
                  </a:cubicBezTo>
                  <a:cubicBezTo>
                    <a:pt x="1038" y="223"/>
                    <a:pt x="816" y="1"/>
                    <a:pt x="519" y="1"/>
                  </a:cubicBezTo>
                  <a:close/>
                </a:path>
              </a:pathLst>
            </a:custGeom>
            <a:solidFill>
              <a:schemeClr val="dk2"/>
            </a:solidFill>
            <a:ln w="1905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7" name="Google Shape;237;p8"/>
            <p:cNvSpPr/>
            <p:nvPr/>
          </p:nvSpPr>
          <p:spPr>
            <a:xfrm>
              <a:off x="411675" y="196963"/>
              <a:ext cx="25950" cy="26550"/>
            </a:xfrm>
            <a:custGeom>
              <a:avLst/>
              <a:gdLst/>
              <a:ahLst/>
              <a:cxnLst/>
              <a:rect l="l" t="t" r="r" b="b"/>
              <a:pathLst>
                <a:path w="1038" h="1062" extrusionOk="0">
                  <a:moveTo>
                    <a:pt x="519" y="0"/>
                  </a:moveTo>
                  <a:cubicBezTo>
                    <a:pt x="248" y="0"/>
                    <a:pt x="1" y="247"/>
                    <a:pt x="1" y="519"/>
                  </a:cubicBezTo>
                  <a:cubicBezTo>
                    <a:pt x="1" y="815"/>
                    <a:pt x="248" y="1062"/>
                    <a:pt x="519" y="1062"/>
                  </a:cubicBezTo>
                  <a:cubicBezTo>
                    <a:pt x="816" y="1062"/>
                    <a:pt x="1038" y="815"/>
                    <a:pt x="1038" y="519"/>
                  </a:cubicBezTo>
                  <a:cubicBezTo>
                    <a:pt x="1038" y="247"/>
                    <a:pt x="816" y="0"/>
                    <a:pt x="519" y="0"/>
                  </a:cubicBezTo>
                  <a:close/>
                </a:path>
              </a:pathLst>
            </a:custGeom>
            <a:solidFill>
              <a:schemeClr val="dk2"/>
            </a:solidFill>
            <a:ln w="1905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8" name="Google Shape;238;p8"/>
            <p:cNvSpPr/>
            <p:nvPr/>
          </p:nvSpPr>
          <p:spPr>
            <a:xfrm>
              <a:off x="411675" y="347563"/>
              <a:ext cx="25950" cy="25950"/>
            </a:xfrm>
            <a:custGeom>
              <a:avLst/>
              <a:gdLst/>
              <a:ahLst/>
              <a:cxnLst/>
              <a:rect l="l" t="t" r="r" b="b"/>
              <a:pathLst>
                <a:path w="1038" h="1038" extrusionOk="0">
                  <a:moveTo>
                    <a:pt x="519" y="0"/>
                  </a:moveTo>
                  <a:cubicBezTo>
                    <a:pt x="248" y="0"/>
                    <a:pt x="1" y="223"/>
                    <a:pt x="1" y="519"/>
                  </a:cubicBezTo>
                  <a:cubicBezTo>
                    <a:pt x="1" y="815"/>
                    <a:pt x="248" y="1037"/>
                    <a:pt x="519" y="1037"/>
                  </a:cubicBezTo>
                  <a:cubicBezTo>
                    <a:pt x="816" y="1037"/>
                    <a:pt x="1038" y="815"/>
                    <a:pt x="1038" y="519"/>
                  </a:cubicBezTo>
                  <a:cubicBezTo>
                    <a:pt x="1038" y="223"/>
                    <a:pt x="816" y="0"/>
                    <a:pt x="519" y="0"/>
                  </a:cubicBezTo>
                  <a:close/>
                </a:path>
              </a:pathLst>
            </a:custGeom>
            <a:solidFill>
              <a:schemeClr val="dk2"/>
            </a:solidFill>
            <a:ln w="1905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9" name="Google Shape;239;p8"/>
            <p:cNvSpPr/>
            <p:nvPr/>
          </p:nvSpPr>
          <p:spPr>
            <a:xfrm>
              <a:off x="411675" y="498163"/>
              <a:ext cx="25950" cy="25950"/>
            </a:xfrm>
            <a:custGeom>
              <a:avLst/>
              <a:gdLst/>
              <a:ahLst/>
              <a:cxnLst/>
              <a:rect l="l" t="t" r="r" b="b"/>
              <a:pathLst>
                <a:path w="1038" h="1038" extrusionOk="0">
                  <a:moveTo>
                    <a:pt x="519" y="0"/>
                  </a:moveTo>
                  <a:cubicBezTo>
                    <a:pt x="248" y="0"/>
                    <a:pt x="1" y="223"/>
                    <a:pt x="1" y="519"/>
                  </a:cubicBezTo>
                  <a:cubicBezTo>
                    <a:pt x="1" y="790"/>
                    <a:pt x="248" y="1037"/>
                    <a:pt x="519" y="1037"/>
                  </a:cubicBezTo>
                  <a:cubicBezTo>
                    <a:pt x="816" y="1037"/>
                    <a:pt x="1038" y="790"/>
                    <a:pt x="1038" y="519"/>
                  </a:cubicBezTo>
                  <a:cubicBezTo>
                    <a:pt x="1038" y="223"/>
                    <a:pt x="816" y="0"/>
                    <a:pt x="519" y="0"/>
                  </a:cubicBezTo>
                  <a:close/>
                </a:path>
              </a:pathLst>
            </a:custGeom>
            <a:solidFill>
              <a:schemeClr val="dk2"/>
            </a:solidFill>
            <a:ln w="1905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0" name="Google Shape;240;p8"/>
            <p:cNvSpPr/>
            <p:nvPr/>
          </p:nvSpPr>
          <p:spPr>
            <a:xfrm>
              <a:off x="411675" y="648138"/>
              <a:ext cx="25950" cy="26575"/>
            </a:xfrm>
            <a:custGeom>
              <a:avLst/>
              <a:gdLst/>
              <a:ahLst/>
              <a:cxnLst/>
              <a:rect l="l" t="t" r="r" b="b"/>
              <a:pathLst>
                <a:path w="1038" h="1063" extrusionOk="0">
                  <a:moveTo>
                    <a:pt x="519" y="1"/>
                  </a:moveTo>
                  <a:cubicBezTo>
                    <a:pt x="248" y="1"/>
                    <a:pt x="1" y="248"/>
                    <a:pt x="1" y="519"/>
                  </a:cubicBezTo>
                  <a:cubicBezTo>
                    <a:pt x="1" y="816"/>
                    <a:pt x="248" y="1062"/>
                    <a:pt x="519" y="1062"/>
                  </a:cubicBezTo>
                  <a:cubicBezTo>
                    <a:pt x="816" y="1062"/>
                    <a:pt x="1038" y="816"/>
                    <a:pt x="1038" y="519"/>
                  </a:cubicBezTo>
                  <a:cubicBezTo>
                    <a:pt x="1038" y="248"/>
                    <a:pt x="816" y="1"/>
                    <a:pt x="519" y="1"/>
                  </a:cubicBezTo>
                  <a:close/>
                </a:path>
              </a:pathLst>
            </a:custGeom>
            <a:solidFill>
              <a:schemeClr val="dk2"/>
            </a:solidFill>
            <a:ln w="1905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1" name="Google Shape;241;p8"/>
            <p:cNvSpPr/>
            <p:nvPr/>
          </p:nvSpPr>
          <p:spPr>
            <a:xfrm>
              <a:off x="411675" y="798738"/>
              <a:ext cx="25950" cy="25950"/>
            </a:xfrm>
            <a:custGeom>
              <a:avLst/>
              <a:gdLst/>
              <a:ahLst/>
              <a:cxnLst/>
              <a:rect l="l" t="t" r="r" b="b"/>
              <a:pathLst>
                <a:path w="1038" h="1038" extrusionOk="0">
                  <a:moveTo>
                    <a:pt x="519" y="1"/>
                  </a:moveTo>
                  <a:cubicBezTo>
                    <a:pt x="248" y="1"/>
                    <a:pt x="1" y="223"/>
                    <a:pt x="1" y="519"/>
                  </a:cubicBezTo>
                  <a:cubicBezTo>
                    <a:pt x="1" y="816"/>
                    <a:pt x="248" y="1038"/>
                    <a:pt x="519" y="1038"/>
                  </a:cubicBezTo>
                  <a:cubicBezTo>
                    <a:pt x="816" y="1038"/>
                    <a:pt x="1038" y="816"/>
                    <a:pt x="1038" y="519"/>
                  </a:cubicBezTo>
                  <a:cubicBezTo>
                    <a:pt x="1038" y="223"/>
                    <a:pt x="816" y="1"/>
                    <a:pt x="519" y="1"/>
                  </a:cubicBezTo>
                  <a:close/>
                </a:path>
              </a:pathLst>
            </a:custGeom>
            <a:solidFill>
              <a:schemeClr val="dk2"/>
            </a:solidFill>
            <a:ln w="1905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2" name="Google Shape;242;p8"/>
            <p:cNvSpPr/>
            <p:nvPr/>
          </p:nvSpPr>
          <p:spPr>
            <a:xfrm>
              <a:off x="286400" y="-103637"/>
              <a:ext cx="25925" cy="25950"/>
            </a:xfrm>
            <a:custGeom>
              <a:avLst/>
              <a:gdLst/>
              <a:ahLst/>
              <a:cxnLst/>
              <a:rect l="l" t="t" r="r" b="b"/>
              <a:pathLst>
                <a:path w="1037" h="1038" extrusionOk="0">
                  <a:moveTo>
                    <a:pt x="518" y="1"/>
                  </a:moveTo>
                  <a:cubicBezTo>
                    <a:pt x="222" y="1"/>
                    <a:pt x="0" y="223"/>
                    <a:pt x="0" y="519"/>
                  </a:cubicBezTo>
                  <a:cubicBezTo>
                    <a:pt x="0" y="815"/>
                    <a:pt x="222" y="1038"/>
                    <a:pt x="518" y="1038"/>
                  </a:cubicBezTo>
                  <a:cubicBezTo>
                    <a:pt x="815" y="1038"/>
                    <a:pt x="1037" y="815"/>
                    <a:pt x="1037" y="519"/>
                  </a:cubicBezTo>
                  <a:cubicBezTo>
                    <a:pt x="1037" y="223"/>
                    <a:pt x="815" y="1"/>
                    <a:pt x="518" y="1"/>
                  </a:cubicBezTo>
                  <a:close/>
                </a:path>
              </a:pathLst>
            </a:custGeom>
            <a:solidFill>
              <a:schemeClr val="dk2"/>
            </a:solidFill>
            <a:ln w="1905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3" name="Google Shape;243;p8"/>
            <p:cNvSpPr/>
            <p:nvPr/>
          </p:nvSpPr>
          <p:spPr>
            <a:xfrm>
              <a:off x="286400" y="46963"/>
              <a:ext cx="25925" cy="25950"/>
            </a:xfrm>
            <a:custGeom>
              <a:avLst/>
              <a:gdLst/>
              <a:ahLst/>
              <a:cxnLst/>
              <a:rect l="l" t="t" r="r" b="b"/>
              <a:pathLst>
                <a:path w="1037" h="1038" extrusionOk="0">
                  <a:moveTo>
                    <a:pt x="518" y="1"/>
                  </a:moveTo>
                  <a:cubicBezTo>
                    <a:pt x="222" y="1"/>
                    <a:pt x="0" y="223"/>
                    <a:pt x="0" y="519"/>
                  </a:cubicBezTo>
                  <a:cubicBezTo>
                    <a:pt x="0" y="791"/>
                    <a:pt x="222" y="1038"/>
                    <a:pt x="518" y="1038"/>
                  </a:cubicBezTo>
                  <a:cubicBezTo>
                    <a:pt x="815" y="1038"/>
                    <a:pt x="1037" y="791"/>
                    <a:pt x="1037" y="519"/>
                  </a:cubicBezTo>
                  <a:cubicBezTo>
                    <a:pt x="1037" y="223"/>
                    <a:pt x="815" y="1"/>
                    <a:pt x="518" y="1"/>
                  </a:cubicBezTo>
                  <a:close/>
                </a:path>
              </a:pathLst>
            </a:custGeom>
            <a:solidFill>
              <a:schemeClr val="dk2"/>
            </a:solidFill>
            <a:ln w="1905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4" name="Google Shape;244;p8"/>
            <p:cNvSpPr/>
            <p:nvPr/>
          </p:nvSpPr>
          <p:spPr>
            <a:xfrm>
              <a:off x="286400" y="196963"/>
              <a:ext cx="25925" cy="26550"/>
            </a:xfrm>
            <a:custGeom>
              <a:avLst/>
              <a:gdLst/>
              <a:ahLst/>
              <a:cxnLst/>
              <a:rect l="l" t="t" r="r" b="b"/>
              <a:pathLst>
                <a:path w="1037" h="1062" extrusionOk="0">
                  <a:moveTo>
                    <a:pt x="518" y="0"/>
                  </a:moveTo>
                  <a:cubicBezTo>
                    <a:pt x="222" y="0"/>
                    <a:pt x="0" y="247"/>
                    <a:pt x="0" y="519"/>
                  </a:cubicBezTo>
                  <a:cubicBezTo>
                    <a:pt x="0" y="815"/>
                    <a:pt x="222" y="1062"/>
                    <a:pt x="518" y="1062"/>
                  </a:cubicBezTo>
                  <a:cubicBezTo>
                    <a:pt x="815" y="1062"/>
                    <a:pt x="1037" y="815"/>
                    <a:pt x="1037" y="519"/>
                  </a:cubicBezTo>
                  <a:cubicBezTo>
                    <a:pt x="1037" y="247"/>
                    <a:pt x="815" y="0"/>
                    <a:pt x="518" y="0"/>
                  </a:cubicBezTo>
                  <a:close/>
                </a:path>
              </a:pathLst>
            </a:custGeom>
            <a:solidFill>
              <a:schemeClr val="dk2"/>
            </a:solidFill>
            <a:ln w="1905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5" name="Google Shape;245;p8"/>
            <p:cNvSpPr/>
            <p:nvPr/>
          </p:nvSpPr>
          <p:spPr>
            <a:xfrm>
              <a:off x="286400" y="347563"/>
              <a:ext cx="25925" cy="25950"/>
            </a:xfrm>
            <a:custGeom>
              <a:avLst/>
              <a:gdLst/>
              <a:ahLst/>
              <a:cxnLst/>
              <a:rect l="l" t="t" r="r" b="b"/>
              <a:pathLst>
                <a:path w="1037" h="1038" extrusionOk="0">
                  <a:moveTo>
                    <a:pt x="518" y="0"/>
                  </a:moveTo>
                  <a:cubicBezTo>
                    <a:pt x="222" y="0"/>
                    <a:pt x="0" y="223"/>
                    <a:pt x="0" y="519"/>
                  </a:cubicBezTo>
                  <a:cubicBezTo>
                    <a:pt x="0" y="815"/>
                    <a:pt x="222" y="1037"/>
                    <a:pt x="518" y="1037"/>
                  </a:cubicBezTo>
                  <a:cubicBezTo>
                    <a:pt x="815" y="1037"/>
                    <a:pt x="1037" y="815"/>
                    <a:pt x="1037" y="519"/>
                  </a:cubicBezTo>
                  <a:cubicBezTo>
                    <a:pt x="1037" y="223"/>
                    <a:pt x="815" y="0"/>
                    <a:pt x="518" y="0"/>
                  </a:cubicBezTo>
                  <a:close/>
                </a:path>
              </a:pathLst>
            </a:custGeom>
            <a:solidFill>
              <a:schemeClr val="dk2"/>
            </a:solidFill>
            <a:ln w="1905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6" name="Google Shape;246;p8"/>
            <p:cNvSpPr/>
            <p:nvPr/>
          </p:nvSpPr>
          <p:spPr>
            <a:xfrm>
              <a:off x="286400" y="498163"/>
              <a:ext cx="25925" cy="25950"/>
            </a:xfrm>
            <a:custGeom>
              <a:avLst/>
              <a:gdLst/>
              <a:ahLst/>
              <a:cxnLst/>
              <a:rect l="l" t="t" r="r" b="b"/>
              <a:pathLst>
                <a:path w="1037" h="1038" extrusionOk="0">
                  <a:moveTo>
                    <a:pt x="518" y="0"/>
                  </a:moveTo>
                  <a:cubicBezTo>
                    <a:pt x="222" y="0"/>
                    <a:pt x="0" y="223"/>
                    <a:pt x="0" y="519"/>
                  </a:cubicBezTo>
                  <a:cubicBezTo>
                    <a:pt x="0" y="790"/>
                    <a:pt x="222" y="1037"/>
                    <a:pt x="518" y="1037"/>
                  </a:cubicBezTo>
                  <a:cubicBezTo>
                    <a:pt x="815" y="1037"/>
                    <a:pt x="1037" y="790"/>
                    <a:pt x="1037" y="519"/>
                  </a:cubicBezTo>
                  <a:cubicBezTo>
                    <a:pt x="1037" y="223"/>
                    <a:pt x="815" y="0"/>
                    <a:pt x="518" y="0"/>
                  </a:cubicBezTo>
                  <a:close/>
                </a:path>
              </a:pathLst>
            </a:custGeom>
            <a:solidFill>
              <a:schemeClr val="dk2"/>
            </a:solidFill>
            <a:ln w="1905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7" name="Google Shape;247;p8"/>
            <p:cNvSpPr/>
            <p:nvPr/>
          </p:nvSpPr>
          <p:spPr>
            <a:xfrm>
              <a:off x="286400" y="648138"/>
              <a:ext cx="25925" cy="26575"/>
            </a:xfrm>
            <a:custGeom>
              <a:avLst/>
              <a:gdLst/>
              <a:ahLst/>
              <a:cxnLst/>
              <a:rect l="l" t="t" r="r" b="b"/>
              <a:pathLst>
                <a:path w="1037" h="1063" extrusionOk="0">
                  <a:moveTo>
                    <a:pt x="518" y="1"/>
                  </a:moveTo>
                  <a:cubicBezTo>
                    <a:pt x="222" y="1"/>
                    <a:pt x="0" y="248"/>
                    <a:pt x="0" y="519"/>
                  </a:cubicBezTo>
                  <a:cubicBezTo>
                    <a:pt x="0" y="816"/>
                    <a:pt x="222" y="1062"/>
                    <a:pt x="518" y="1062"/>
                  </a:cubicBezTo>
                  <a:cubicBezTo>
                    <a:pt x="815" y="1062"/>
                    <a:pt x="1037" y="816"/>
                    <a:pt x="1037" y="519"/>
                  </a:cubicBezTo>
                  <a:cubicBezTo>
                    <a:pt x="1037" y="248"/>
                    <a:pt x="815" y="1"/>
                    <a:pt x="518" y="1"/>
                  </a:cubicBezTo>
                  <a:close/>
                </a:path>
              </a:pathLst>
            </a:custGeom>
            <a:solidFill>
              <a:schemeClr val="dk2"/>
            </a:solidFill>
            <a:ln w="1905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8" name="Google Shape;248;p8"/>
            <p:cNvSpPr/>
            <p:nvPr/>
          </p:nvSpPr>
          <p:spPr>
            <a:xfrm>
              <a:off x="286400" y="798738"/>
              <a:ext cx="25925" cy="25950"/>
            </a:xfrm>
            <a:custGeom>
              <a:avLst/>
              <a:gdLst/>
              <a:ahLst/>
              <a:cxnLst/>
              <a:rect l="l" t="t" r="r" b="b"/>
              <a:pathLst>
                <a:path w="1037" h="1038" extrusionOk="0">
                  <a:moveTo>
                    <a:pt x="518" y="1"/>
                  </a:moveTo>
                  <a:cubicBezTo>
                    <a:pt x="222" y="1"/>
                    <a:pt x="0" y="223"/>
                    <a:pt x="0" y="519"/>
                  </a:cubicBezTo>
                  <a:cubicBezTo>
                    <a:pt x="0" y="816"/>
                    <a:pt x="222" y="1038"/>
                    <a:pt x="518" y="1038"/>
                  </a:cubicBezTo>
                  <a:cubicBezTo>
                    <a:pt x="815" y="1038"/>
                    <a:pt x="1037" y="816"/>
                    <a:pt x="1037" y="519"/>
                  </a:cubicBezTo>
                  <a:cubicBezTo>
                    <a:pt x="1037" y="223"/>
                    <a:pt x="815" y="1"/>
                    <a:pt x="518" y="1"/>
                  </a:cubicBezTo>
                  <a:close/>
                </a:path>
              </a:pathLst>
            </a:custGeom>
            <a:solidFill>
              <a:schemeClr val="dk2"/>
            </a:solidFill>
            <a:ln w="1905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9" name="Google Shape;249;p8"/>
            <p:cNvSpPr/>
            <p:nvPr/>
          </p:nvSpPr>
          <p:spPr>
            <a:xfrm>
              <a:off x="160475" y="-103637"/>
              <a:ext cx="26575" cy="25950"/>
            </a:xfrm>
            <a:custGeom>
              <a:avLst/>
              <a:gdLst/>
              <a:ahLst/>
              <a:cxnLst/>
              <a:rect l="l" t="t" r="r" b="b"/>
              <a:pathLst>
                <a:path w="1063" h="1038" extrusionOk="0">
                  <a:moveTo>
                    <a:pt x="519" y="1"/>
                  </a:moveTo>
                  <a:cubicBezTo>
                    <a:pt x="247" y="1"/>
                    <a:pt x="0" y="223"/>
                    <a:pt x="0" y="519"/>
                  </a:cubicBezTo>
                  <a:cubicBezTo>
                    <a:pt x="0" y="815"/>
                    <a:pt x="247" y="1038"/>
                    <a:pt x="519" y="1038"/>
                  </a:cubicBezTo>
                  <a:cubicBezTo>
                    <a:pt x="815" y="1038"/>
                    <a:pt x="1062" y="815"/>
                    <a:pt x="1062" y="519"/>
                  </a:cubicBezTo>
                  <a:cubicBezTo>
                    <a:pt x="1062" y="223"/>
                    <a:pt x="815" y="1"/>
                    <a:pt x="519" y="1"/>
                  </a:cubicBezTo>
                  <a:close/>
                </a:path>
              </a:pathLst>
            </a:custGeom>
            <a:solidFill>
              <a:schemeClr val="dk2"/>
            </a:solidFill>
            <a:ln w="1905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0" name="Google Shape;250;p8"/>
            <p:cNvSpPr/>
            <p:nvPr/>
          </p:nvSpPr>
          <p:spPr>
            <a:xfrm>
              <a:off x="160475" y="46963"/>
              <a:ext cx="26575" cy="25950"/>
            </a:xfrm>
            <a:custGeom>
              <a:avLst/>
              <a:gdLst/>
              <a:ahLst/>
              <a:cxnLst/>
              <a:rect l="l" t="t" r="r" b="b"/>
              <a:pathLst>
                <a:path w="1063" h="1038" extrusionOk="0">
                  <a:moveTo>
                    <a:pt x="519" y="1"/>
                  </a:moveTo>
                  <a:cubicBezTo>
                    <a:pt x="247" y="1"/>
                    <a:pt x="0" y="223"/>
                    <a:pt x="0" y="519"/>
                  </a:cubicBezTo>
                  <a:cubicBezTo>
                    <a:pt x="0" y="791"/>
                    <a:pt x="247" y="1038"/>
                    <a:pt x="519" y="1038"/>
                  </a:cubicBezTo>
                  <a:cubicBezTo>
                    <a:pt x="815" y="1038"/>
                    <a:pt x="1062" y="791"/>
                    <a:pt x="1062" y="519"/>
                  </a:cubicBezTo>
                  <a:cubicBezTo>
                    <a:pt x="1062" y="223"/>
                    <a:pt x="815" y="1"/>
                    <a:pt x="519" y="1"/>
                  </a:cubicBezTo>
                  <a:close/>
                </a:path>
              </a:pathLst>
            </a:custGeom>
            <a:solidFill>
              <a:schemeClr val="dk2"/>
            </a:solidFill>
            <a:ln w="1905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1" name="Google Shape;251;p8"/>
            <p:cNvSpPr/>
            <p:nvPr/>
          </p:nvSpPr>
          <p:spPr>
            <a:xfrm>
              <a:off x="160475" y="196963"/>
              <a:ext cx="26575" cy="26550"/>
            </a:xfrm>
            <a:custGeom>
              <a:avLst/>
              <a:gdLst/>
              <a:ahLst/>
              <a:cxnLst/>
              <a:rect l="l" t="t" r="r" b="b"/>
              <a:pathLst>
                <a:path w="1063" h="1062" extrusionOk="0">
                  <a:moveTo>
                    <a:pt x="519" y="0"/>
                  </a:moveTo>
                  <a:cubicBezTo>
                    <a:pt x="247" y="0"/>
                    <a:pt x="0" y="247"/>
                    <a:pt x="0" y="519"/>
                  </a:cubicBezTo>
                  <a:cubicBezTo>
                    <a:pt x="0" y="815"/>
                    <a:pt x="247" y="1062"/>
                    <a:pt x="519" y="1062"/>
                  </a:cubicBezTo>
                  <a:cubicBezTo>
                    <a:pt x="815" y="1062"/>
                    <a:pt x="1062" y="815"/>
                    <a:pt x="1062" y="519"/>
                  </a:cubicBezTo>
                  <a:cubicBezTo>
                    <a:pt x="1062" y="247"/>
                    <a:pt x="815" y="0"/>
                    <a:pt x="519" y="0"/>
                  </a:cubicBezTo>
                  <a:close/>
                </a:path>
              </a:pathLst>
            </a:custGeom>
            <a:solidFill>
              <a:schemeClr val="dk2"/>
            </a:solidFill>
            <a:ln w="1905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2" name="Google Shape;252;p8"/>
            <p:cNvSpPr/>
            <p:nvPr/>
          </p:nvSpPr>
          <p:spPr>
            <a:xfrm>
              <a:off x="160475" y="347563"/>
              <a:ext cx="26575" cy="25950"/>
            </a:xfrm>
            <a:custGeom>
              <a:avLst/>
              <a:gdLst/>
              <a:ahLst/>
              <a:cxnLst/>
              <a:rect l="l" t="t" r="r" b="b"/>
              <a:pathLst>
                <a:path w="1063" h="1038" extrusionOk="0">
                  <a:moveTo>
                    <a:pt x="519" y="0"/>
                  </a:moveTo>
                  <a:cubicBezTo>
                    <a:pt x="247" y="0"/>
                    <a:pt x="0" y="223"/>
                    <a:pt x="0" y="519"/>
                  </a:cubicBezTo>
                  <a:cubicBezTo>
                    <a:pt x="0" y="815"/>
                    <a:pt x="247" y="1037"/>
                    <a:pt x="519" y="1037"/>
                  </a:cubicBezTo>
                  <a:cubicBezTo>
                    <a:pt x="815" y="1037"/>
                    <a:pt x="1062" y="815"/>
                    <a:pt x="1062" y="519"/>
                  </a:cubicBezTo>
                  <a:cubicBezTo>
                    <a:pt x="1062" y="223"/>
                    <a:pt x="815" y="0"/>
                    <a:pt x="519" y="0"/>
                  </a:cubicBezTo>
                  <a:close/>
                </a:path>
              </a:pathLst>
            </a:custGeom>
            <a:solidFill>
              <a:schemeClr val="dk2"/>
            </a:solidFill>
            <a:ln w="1905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3" name="Google Shape;253;p8"/>
            <p:cNvSpPr/>
            <p:nvPr/>
          </p:nvSpPr>
          <p:spPr>
            <a:xfrm>
              <a:off x="160475" y="498163"/>
              <a:ext cx="26575" cy="25950"/>
            </a:xfrm>
            <a:custGeom>
              <a:avLst/>
              <a:gdLst/>
              <a:ahLst/>
              <a:cxnLst/>
              <a:rect l="l" t="t" r="r" b="b"/>
              <a:pathLst>
                <a:path w="1063" h="1038" extrusionOk="0">
                  <a:moveTo>
                    <a:pt x="519" y="0"/>
                  </a:moveTo>
                  <a:cubicBezTo>
                    <a:pt x="247" y="0"/>
                    <a:pt x="0" y="223"/>
                    <a:pt x="0" y="519"/>
                  </a:cubicBezTo>
                  <a:cubicBezTo>
                    <a:pt x="0" y="790"/>
                    <a:pt x="247" y="1037"/>
                    <a:pt x="519" y="1037"/>
                  </a:cubicBezTo>
                  <a:cubicBezTo>
                    <a:pt x="815" y="1037"/>
                    <a:pt x="1062" y="790"/>
                    <a:pt x="1062" y="519"/>
                  </a:cubicBezTo>
                  <a:cubicBezTo>
                    <a:pt x="1062" y="223"/>
                    <a:pt x="815" y="0"/>
                    <a:pt x="519" y="0"/>
                  </a:cubicBezTo>
                  <a:close/>
                </a:path>
              </a:pathLst>
            </a:custGeom>
            <a:solidFill>
              <a:schemeClr val="dk2"/>
            </a:solidFill>
            <a:ln w="1905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4" name="Google Shape;254;p8"/>
            <p:cNvSpPr/>
            <p:nvPr/>
          </p:nvSpPr>
          <p:spPr>
            <a:xfrm>
              <a:off x="160475" y="648138"/>
              <a:ext cx="26575" cy="26575"/>
            </a:xfrm>
            <a:custGeom>
              <a:avLst/>
              <a:gdLst/>
              <a:ahLst/>
              <a:cxnLst/>
              <a:rect l="l" t="t" r="r" b="b"/>
              <a:pathLst>
                <a:path w="1063" h="1063" extrusionOk="0">
                  <a:moveTo>
                    <a:pt x="519" y="1"/>
                  </a:moveTo>
                  <a:cubicBezTo>
                    <a:pt x="247" y="1"/>
                    <a:pt x="0" y="248"/>
                    <a:pt x="0" y="519"/>
                  </a:cubicBezTo>
                  <a:cubicBezTo>
                    <a:pt x="0" y="816"/>
                    <a:pt x="247" y="1062"/>
                    <a:pt x="519" y="1062"/>
                  </a:cubicBezTo>
                  <a:cubicBezTo>
                    <a:pt x="815" y="1062"/>
                    <a:pt x="1062" y="816"/>
                    <a:pt x="1062" y="519"/>
                  </a:cubicBezTo>
                  <a:cubicBezTo>
                    <a:pt x="1062" y="248"/>
                    <a:pt x="815" y="1"/>
                    <a:pt x="519" y="1"/>
                  </a:cubicBezTo>
                  <a:close/>
                </a:path>
              </a:pathLst>
            </a:custGeom>
            <a:solidFill>
              <a:schemeClr val="dk2"/>
            </a:solidFill>
            <a:ln w="1905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5" name="Google Shape;255;p8"/>
            <p:cNvSpPr/>
            <p:nvPr/>
          </p:nvSpPr>
          <p:spPr>
            <a:xfrm>
              <a:off x="160475" y="798738"/>
              <a:ext cx="26575" cy="25950"/>
            </a:xfrm>
            <a:custGeom>
              <a:avLst/>
              <a:gdLst/>
              <a:ahLst/>
              <a:cxnLst/>
              <a:rect l="l" t="t" r="r" b="b"/>
              <a:pathLst>
                <a:path w="1063" h="1038" extrusionOk="0">
                  <a:moveTo>
                    <a:pt x="519" y="1"/>
                  </a:moveTo>
                  <a:cubicBezTo>
                    <a:pt x="247" y="1"/>
                    <a:pt x="0" y="223"/>
                    <a:pt x="0" y="519"/>
                  </a:cubicBezTo>
                  <a:cubicBezTo>
                    <a:pt x="0" y="816"/>
                    <a:pt x="247" y="1038"/>
                    <a:pt x="519" y="1038"/>
                  </a:cubicBezTo>
                  <a:cubicBezTo>
                    <a:pt x="815" y="1038"/>
                    <a:pt x="1062" y="816"/>
                    <a:pt x="1062" y="519"/>
                  </a:cubicBezTo>
                  <a:cubicBezTo>
                    <a:pt x="1062" y="223"/>
                    <a:pt x="815" y="1"/>
                    <a:pt x="519" y="1"/>
                  </a:cubicBezTo>
                  <a:close/>
                </a:path>
              </a:pathLst>
            </a:custGeom>
            <a:solidFill>
              <a:schemeClr val="dk2"/>
            </a:solidFill>
            <a:ln w="1905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6" name="Google Shape;256;p8"/>
            <p:cNvSpPr/>
            <p:nvPr/>
          </p:nvSpPr>
          <p:spPr>
            <a:xfrm>
              <a:off x="35175" y="-103637"/>
              <a:ext cx="25950" cy="25950"/>
            </a:xfrm>
            <a:custGeom>
              <a:avLst/>
              <a:gdLst/>
              <a:ahLst/>
              <a:cxnLst/>
              <a:rect l="l" t="t" r="r" b="b"/>
              <a:pathLst>
                <a:path w="1038" h="1038" extrusionOk="0">
                  <a:moveTo>
                    <a:pt x="519" y="1"/>
                  </a:moveTo>
                  <a:cubicBezTo>
                    <a:pt x="223" y="1"/>
                    <a:pt x="1" y="223"/>
                    <a:pt x="1" y="519"/>
                  </a:cubicBezTo>
                  <a:cubicBezTo>
                    <a:pt x="1" y="815"/>
                    <a:pt x="223" y="1038"/>
                    <a:pt x="519" y="1038"/>
                  </a:cubicBezTo>
                  <a:cubicBezTo>
                    <a:pt x="815" y="1038"/>
                    <a:pt x="1038" y="815"/>
                    <a:pt x="1038" y="519"/>
                  </a:cubicBezTo>
                  <a:cubicBezTo>
                    <a:pt x="1038" y="223"/>
                    <a:pt x="815" y="1"/>
                    <a:pt x="519" y="1"/>
                  </a:cubicBezTo>
                  <a:close/>
                </a:path>
              </a:pathLst>
            </a:custGeom>
            <a:solidFill>
              <a:schemeClr val="dk2"/>
            </a:solidFill>
            <a:ln w="1905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7" name="Google Shape;257;p8"/>
            <p:cNvSpPr/>
            <p:nvPr/>
          </p:nvSpPr>
          <p:spPr>
            <a:xfrm>
              <a:off x="35175" y="46963"/>
              <a:ext cx="25950" cy="25950"/>
            </a:xfrm>
            <a:custGeom>
              <a:avLst/>
              <a:gdLst/>
              <a:ahLst/>
              <a:cxnLst/>
              <a:rect l="l" t="t" r="r" b="b"/>
              <a:pathLst>
                <a:path w="1038" h="1038" extrusionOk="0">
                  <a:moveTo>
                    <a:pt x="519" y="1"/>
                  </a:moveTo>
                  <a:cubicBezTo>
                    <a:pt x="223" y="1"/>
                    <a:pt x="1" y="223"/>
                    <a:pt x="1" y="519"/>
                  </a:cubicBezTo>
                  <a:cubicBezTo>
                    <a:pt x="1" y="791"/>
                    <a:pt x="223" y="1038"/>
                    <a:pt x="519" y="1038"/>
                  </a:cubicBezTo>
                  <a:cubicBezTo>
                    <a:pt x="815" y="1038"/>
                    <a:pt x="1038" y="791"/>
                    <a:pt x="1038" y="519"/>
                  </a:cubicBezTo>
                  <a:cubicBezTo>
                    <a:pt x="1038" y="223"/>
                    <a:pt x="815" y="1"/>
                    <a:pt x="519" y="1"/>
                  </a:cubicBezTo>
                  <a:close/>
                </a:path>
              </a:pathLst>
            </a:custGeom>
            <a:solidFill>
              <a:schemeClr val="dk2"/>
            </a:solidFill>
            <a:ln w="1905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8" name="Google Shape;258;p8"/>
            <p:cNvSpPr/>
            <p:nvPr/>
          </p:nvSpPr>
          <p:spPr>
            <a:xfrm>
              <a:off x="35175" y="196963"/>
              <a:ext cx="25950" cy="26550"/>
            </a:xfrm>
            <a:custGeom>
              <a:avLst/>
              <a:gdLst/>
              <a:ahLst/>
              <a:cxnLst/>
              <a:rect l="l" t="t" r="r" b="b"/>
              <a:pathLst>
                <a:path w="1038" h="1062" extrusionOk="0">
                  <a:moveTo>
                    <a:pt x="519" y="0"/>
                  </a:moveTo>
                  <a:cubicBezTo>
                    <a:pt x="223" y="0"/>
                    <a:pt x="1" y="247"/>
                    <a:pt x="1" y="519"/>
                  </a:cubicBezTo>
                  <a:cubicBezTo>
                    <a:pt x="1" y="815"/>
                    <a:pt x="223" y="1062"/>
                    <a:pt x="519" y="1062"/>
                  </a:cubicBezTo>
                  <a:cubicBezTo>
                    <a:pt x="815" y="1062"/>
                    <a:pt x="1038" y="815"/>
                    <a:pt x="1038" y="519"/>
                  </a:cubicBezTo>
                  <a:cubicBezTo>
                    <a:pt x="1038" y="247"/>
                    <a:pt x="815" y="0"/>
                    <a:pt x="519" y="0"/>
                  </a:cubicBezTo>
                  <a:close/>
                </a:path>
              </a:pathLst>
            </a:custGeom>
            <a:solidFill>
              <a:schemeClr val="dk2"/>
            </a:solidFill>
            <a:ln w="1905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9" name="Google Shape;259;p8"/>
            <p:cNvSpPr/>
            <p:nvPr/>
          </p:nvSpPr>
          <p:spPr>
            <a:xfrm>
              <a:off x="35175" y="347563"/>
              <a:ext cx="25950" cy="25950"/>
            </a:xfrm>
            <a:custGeom>
              <a:avLst/>
              <a:gdLst/>
              <a:ahLst/>
              <a:cxnLst/>
              <a:rect l="l" t="t" r="r" b="b"/>
              <a:pathLst>
                <a:path w="1038" h="1038" extrusionOk="0">
                  <a:moveTo>
                    <a:pt x="519" y="0"/>
                  </a:moveTo>
                  <a:cubicBezTo>
                    <a:pt x="223" y="0"/>
                    <a:pt x="1" y="223"/>
                    <a:pt x="1" y="519"/>
                  </a:cubicBezTo>
                  <a:cubicBezTo>
                    <a:pt x="1" y="815"/>
                    <a:pt x="223" y="1037"/>
                    <a:pt x="519" y="1037"/>
                  </a:cubicBezTo>
                  <a:cubicBezTo>
                    <a:pt x="815" y="1037"/>
                    <a:pt x="1038" y="815"/>
                    <a:pt x="1038" y="519"/>
                  </a:cubicBezTo>
                  <a:cubicBezTo>
                    <a:pt x="1038" y="223"/>
                    <a:pt x="815" y="0"/>
                    <a:pt x="519" y="0"/>
                  </a:cubicBezTo>
                  <a:close/>
                </a:path>
              </a:pathLst>
            </a:custGeom>
            <a:solidFill>
              <a:schemeClr val="dk2"/>
            </a:solidFill>
            <a:ln w="1905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0" name="Google Shape;260;p8"/>
            <p:cNvSpPr/>
            <p:nvPr/>
          </p:nvSpPr>
          <p:spPr>
            <a:xfrm>
              <a:off x="35175" y="498163"/>
              <a:ext cx="25950" cy="25950"/>
            </a:xfrm>
            <a:custGeom>
              <a:avLst/>
              <a:gdLst/>
              <a:ahLst/>
              <a:cxnLst/>
              <a:rect l="l" t="t" r="r" b="b"/>
              <a:pathLst>
                <a:path w="1038" h="1038" extrusionOk="0">
                  <a:moveTo>
                    <a:pt x="519" y="0"/>
                  </a:moveTo>
                  <a:cubicBezTo>
                    <a:pt x="223" y="0"/>
                    <a:pt x="1" y="223"/>
                    <a:pt x="1" y="519"/>
                  </a:cubicBezTo>
                  <a:cubicBezTo>
                    <a:pt x="1" y="790"/>
                    <a:pt x="223" y="1037"/>
                    <a:pt x="519" y="1037"/>
                  </a:cubicBezTo>
                  <a:cubicBezTo>
                    <a:pt x="815" y="1037"/>
                    <a:pt x="1038" y="790"/>
                    <a:pt x="1038" y="519"/>
                  </a:cubicBezTo>
                  <a:cubicBezTo>
                    <a:pt x="1038" y="223"/>
                    <a:pt x="815" y="0"/>
                    <a:pt x="519" y="0"/>
                  </a:cubicBezTo>
                  <a:close/>
                </a:path>
              </a:pathLst>
            </a:custGeom>
            <a:solidFill>
              <a:schemeClr val="dk2"/>
            </a:solidFill>
            <a:ln w="1905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1" name="Google Shape;261;p8"/>
            <p:cNvSpPr/>
            <p:nvPr/>
          </p:nvSpPr>
          <p:spPr>
            <a:xfrm>
              <a:off x="35175" y="648138"/>
              <a:ext cx="25950" cy="26575"/>
            </a:xfrm>
            <a:custGeom>
              <a:avLst/>
              <a:gdLst/>
              <a:ahLst/>
              <a:cxnLst/>
              <a:rect l="l" t="t" r="r" b="b"/>
              <a:pathLst>
                <a:path w="1038" h="1063" extrusionOk="0">
                  <a:moveTo>
                    <a:pt x="519" y="1"/>
                  </a:moveTo>
                  <a:cubicBezTo>
                    <a:pt x="223" y="1"/>
                    <a:pt x="1" y="248"/>
                    <a:pt x="1" y="519"/>
                  </a:cubicBezTo>
                  <a:cubicBezTo>
                    <a:pt x="1" y="816"/>
                    <a:pt x="223" y="1062"/>
                    <a:pt x="519" y="1062"/>
                  </a:cubicBezTo>
                  <a:cubicBezTo>
                    <a:pt x="815" y="1062"/>
                    <a:pt x="1038" y="816"/>
                    <a:pt x="1038" y="519"/>
                  </a:cubicBezTo>
                  <a:cubicBezTo>
                    <a:pt x="1038" y="248"/>
                    <a:pt x="815" y="1"/>
                    <a:pt x="519" y="1"/>
                  </a:cubicBezTo>
                  <a:close/>
                </a:path>
              </a:pathLst>
            </a:custGeom>
            <a:solidFill>
              <a:schemeClr val="dk2"/>
            </a:solidFill>
            <a:ln w="1905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2" name="Google Shape;262;p8"/>
            <p:cNvSpPr/>
            <p:nvPr/>
          </p:nvSpPr>
          <p:spPr>
            <a:xfrm>
              <a:off x="35175" y="798738"/>
              <a:ext cx="25950" cy="25950"/>
            </a:xfrm>
            <a:custGeom>
              <a:avLst/>
              <a:gdLst/>
              <a:ahLst/>
              <a:cxnLst/>
              <a:rect l="l" t="t" r="r" b="b"/>
              <a:pathLst>
                <a:path w="1038" h="1038" extrusionOk="0">
                  <a:moveTo>
                    <a:pt x="519" y="1"/>
                  </a:moveTo>
                  <a:cubicBezTo>
                    <a:pt x="223" y="1"/>
                    <a:pt x="1" y="223"/>
                    <a:pt x="1" y="519"/>
                  </a:cubicBezTo>
                  <a:cubicBezTo>
                    <a:pt x="1" y="816"/>
                    <a:pt x="223" y="1038"/>
                    <a:pt x="519" y="1038"/>
                  </a:cubicBezTo>
                  <a:cubicBezTo>
                    <a:pt x="815" y="1038"/>
                    <a:pt x="1038" y="816"/>
                    <a:pt x="1038" y="519"/>
                  </a:cubicBezTo>
                  <a:cubicBezTo>
                    <a:pt x="1038" y="223"/>
                    <a:pt x="815" y="1"/>
                    <a:pt x="519" y="1"/>
                  </a:cubicBezTo>
                  <a:close/>
                </a:path>
              </a:pathLst>
            </a:custGeom>
            <a:solidFill>
              <a:schemeClr val="dk2"/>
            </a:solidFill>
            <a:ln w="1905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3" name="Google Shape;263;p8"/>
            <p:cNvSpPr/>
            <p:nvPr/>
          </p:nvSpPr>
          <p:spPr>
            <a:xfrm>
              <a:off x="-90125" y="-103637"/>
              <a:ext cx="25950" cy="25950"/>
            </a:xfrm>
            <a:custGeom>
              <a:avLst/>
              <a:gdLst/>
              <a:ahLst/>
              <a:cxnLst/>
              <a:rect l="l" t="t" r="r" b="b"/>
              <a:pathLst>
                <a:path w="1038" h="1038" extrusionOk="0">
                  <a:moveTo>
                    <a:pt x="519" y="1"/>
                  </a:moveTo>
                  <a:cubicBezTo>
                    <a:pt x="223" y="1"/>
                    <a:pt x="1" y="223"/>
                    <a:pt x="1" y="519"/>
                  </a:cubicBezTo>
                  <a:cubicBezTo>
                    <a:pt x="1" y="815"/>
                    <a:pt x="223" y="1038"/>
                    <a:pt x="519" y="1038"/>
                  </a:cubicBezTo>
                  <a:cubicBezTo>
                    <a:pt x="791" y="1038"/>
                    <a:pt x="1038" y="815"/>
                    <a:pt x="1038" y="519"/>
                  </a:cubicBezTo>
                  <a:cubicBezTo>
                    <a:pt x="1038" y="223"/>
                    <a:pt x="791" y="1"/>
                    <a:pt x="519" y="1"/>
                  </a:cubicBezTo>
                  <a:close/>
                </a:path>
              </a:pathLst>
            </a:custGeom>
            <a:solidFill>
              <a:schemeClr val="dk2"/>
            </a:solidFill>
            <a:ln w="1905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4" name="Google Shape;264;p8"/>
            <p:cNvSpPr/>
            <p:nvPr/>
          </p:nvSpPr>
          <p:spPr>
            <a:xfrm>
              <a:off x="-90125" y="46963"/>
              <a:ext cx="25950" cy="25950"/>
            </a:xfrm>
            <a:custGeom>
              <a:avLst/>
              <a:gdLst/>
              <a:ahLst/>
              <a:cxnLst/>
              <a:rect l="l" t="t" r="r" b="b"/>
              <a:pathLst>
                <a:path w="1038" h="1038" extrusionOk="0">
                  <a:moveTo>
                    <a:pt x="519" y="1"/>
                  </a:moveTo>
                  <a:cubicBezTo>
                    <a:pt x="223" y="1"/>
                    <a:pt x="1" y="223"/>
                    <a:pt x="1" y="519"/>
                  </a:cubicBezTo>
                  <a:cubicBezTo>
                    <a:pt x="1" y="791"/>
                    <a:pt x="223" y="1038"/>
                    <a:pt x="519" y="1038"/>
                  </a:cubicBezTo>
                  <a:cubicBezTo>
                    <a:pt x="791" y="1038"/>
                    <a:pt x="1038" y="791"/>
                    <a:pt x="1038" y="519"/>
                  </a:cubicBezTo>
                  <a:cubicBezTo>
                    <a:pt x="1038" y="223"/>
                    <a:pt x="791" y="1"/>
                    <a:pt x="519" y="1"/>
                  </a:cubicBezTo>
                  <a:close/>
                </a:path>
              </a:pathLst>
            </a:custGeom>
            <a:solidFill>
              <a:schemeClr val="dk2"/>
            </a:solidFill>
            <a:ln w="1905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5" name="Google Shape;265;p8"/>
            <p:cNvSpPr/>
            <p:nvPr/>
          </p:nvSpPr>
          <p:spPr>
            <a:xfrm>
              <a:off x="-90125" y="196963"/>
              <a:ext cx="25950" cy="26550"/>
            </a:xfrm>
            <a:custGeom>
              <a:avLst/>
              <a:gdLst/>
              <a:ahLst/>
              <a:cxnLst/>
              <a:rect l="l" t="t" r="r" b="b"/>
              <a:pathLst>
                <a:path w="1038" h="1062" extrusionOk="0">
                  <a:moveTo>
                    <a:pt x="519" y="0"/>
                  </a:moveTo>
                  <a:cubicBezTo>
                    <a:pt x="223" y="0"/>
                    <a:pt x="1" y="247"/>
                    <a:pt x="1" y="519"/>
                  </a:cubicBezTo>
                  <a:cubicBezTo>
                    <a:pt x="1" y="815"/>
                    <a:pt x="223" y="1062"/>
                    <a:pt x="519" y="1062"/>
                  </a:cubicBezTo>
                  <a:cubicBezTo>
                    <a:pt x="791" y="1062"/>
                    <a:pt x="1038" y="815"/>
                    <a:pt x="1038" y="519"/>
                  </a:cubicBezTo>
                  <a:cubicBezTo>
                    <a:pt x="1038" y="247"/>
                    <a:pt x="791" y="0"/>
                    <a:pt x="519" y="0"/>
                  </a:cubicBezTo>
                  <a:close/>
                </a:path>
              </a:pathLst>
            </a:custGeom>
            <a:solidFill>
              <a:schemeClr val="dk2"/>
            </a:solidFill>
            <a:ln w="1905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6" name="Google Shape;266;p8"/>
            <p:cNvSpPr/>
            <p:nvPr/>
          </p:nvSpPr>
          <p:spPr>
            <a:xfrm>
              <a:off x="-90125" y="347563"/>
              <a:ext cx="25950" cy="25950"/>
            </a:xfrm>
            <a:custGeom>
              <a:avLst/>
              <a:gdLst/>
              <a:ahLst/>
              <a:cxnLst/>
              <a:rect l="l" t="t" r="r" b="b"/>
              <a:pathLst>
                <a:path w="1038" h="1038" extrusionOk="0">
                  <a:moveTo>
                    <a:pt x="519" y="0"/>
                  </a:moveTo>
                  <a:cubicBezTo>
                    <a:pt x="223" y="0"/>
                    <a:pt x="1" y="223"/>
                    <a:pt x="1" y="519"/>
                  </a:cubicBezTo>
                  <a:cubicBezTo>
                    <a:pt x="1" y="815"/>
                    <a:pt x="223" y="1037"/>
                    <a:pt x="519" y="1037"/>
                  </a:cubicBezTo>
                  <a:cubicBezTo>
                    <a:pt x="791" y="1037"/>
                    <a:pt x="1038" y="815"/>
                    <a:pt x="1038" y="519"/>
                  </a:cubicBezTo>
                  <a:cubicBezTo>
                    <a:pt x="1038" y="223"/>
                    <a:pt x="791" y="0"/>
                    <a:pt x="519" y="0"/>
                  </a:cubicBezTo>
                  <a:close/>
                </a:path>
              </a:pathLst>
            </a:custGeom>
            <a:solidFill>
              <a:schemeClr val="dk2"/>
            </a:solidFill>
            <a:ln w="1905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7" name="Google Shape;267;p8"/>
            <p:cNvSpPr/>
            <p:nvPr/>
          </p:nvSpPr>
          <p:spPr>
            <a:xfrm>
              <a:off x="-90125" y="498163"/>
              <a:ext cx="25950" cy="25950"/>
            </a:xfrm>
            <a:custGeom>
              <a:avLst/>
              <a:gdLst/>
              <a:ahLst/>
              <a:cxnLst/>
              <a:rect l="l" t="t" r="r" b="b"/>
              <a:pathLst>
                <a:path w="1038" h="1038" extrusionOk="0">
                  <a:moveTo>
                    <a:pt x="519" y="0"/>
                  </a:moveTo>
                  <a:cubicBezTo>
                    <a:pt x="223" y="0"/>
                    <a:pt x="1" y="223"/>
                    <a:pt x="1" y="519"/>
                  </a:cubicBezTo>
                  <a:cubicBezTo>
                    <a:pt x="1" y="790"/>
                    <a:pt x="223" y="1037"/>
                    <a:pt x="519" y="1037"/>
                  </a:cubicBezTo>
                  <a:cubicBezTo>
                    <a:pt x="791" y="1037"/>
                    <a:pt x="1038" y="790"/>
                    <a:pt x="1038" y="519"/>
                  </a:cubicBezTo>
                  <a:cubicBezTo>
                    <a:pt x="1038" y="223"/>
                    <a:pt x="791" y="0"/>
                    <a:pt x="519" y="0"/>
                  </a:cubicBezTo>
                  <a:close/>
                </a:path>
              </a:pathLst>
            </a:custGeom>
            <a:solidFill>
              <a:schemeClr val="dk2"/>
            </a:solidFill>
            <a:ln w="1905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8" name="Google Shape;268;p8"/>
            <p:cNvSpPr/>
            <p:nvPr/>
          </p:nvSpPr>
          <p:spPr>
            <a:xfrm>
              <a:off x="-90125" y="648138"/>
              <a:ext cx="25950" cy="26575"/>
            </a:xfrm>
            <a:custGeom>
              <a:avLst/>
              <a:gdLst/>
              <a:ahLst/>
              <a:cxnLst/>
              <a:rect l="l" t="t" r="r" b="b"/>
              <a:pathLst>
                <a:path w="1038" h="1063" extrusionOk="0">
                  <a:moveTo>
                    <a:pt x="519" y="1"/>
                  </a:moveTo>
                  <a:cubicBezTo>
                    <a:pt x="223" y="1"/>
                    <a:pt x="1" y="248"/>
                    <a:pt x="1" y="519"/>
                  </a:cubicBezTo>
                  <a:cubicBezTo>
                    <a:pt x="1" y="816"/>
                    <a:pt x="223" y="1062"/>
                    <a:pt x="519" y="1062"/>
                  </a:cubicBezTo>
                  <a:cubicBezTo>
                    <a:pt x="791" y="1062"/>
                    <a:pt x="1038" y="816"/>
                    <a:pt x="1038" y="519"/>
                  </a:cubicBezTo>
                  <a:cubicBezTo>
                    <a:pt x="1038" y="248"/>
                    <a:pt x="791" y="1"/>
                    <a:pt x="519" y="1"/>
                  </a:cubicBezTo>
                  <a:close/>
                </a:path>
              </a:pathLst>
            </a:custGeom>
            <a:solidFill>
              <a:schemeClr val="dk2"/>
            </a:solidFill>
            <a:ln w="1905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9" name="Google Shape;269;p8"/>
            <p:cNvSpPr/>
            <p:nvPr/>
          </p:nvSpPr>
          <p:spPr>
            <a:xfrm>
              <a:off x="-90125" y="798738"/>
              <a:ext cx="25950" cy="25950"/>
            </a:xfrm>
            <a:custGeom>
              <a:avLst/>
              <a:gdLst/>
              <a:ahLst/>
              <a:cxnLst/>
              <a:rect l="l" t="t" r="r" b="b"/>
              <a:pathLst>
                <a:path w="1038" h="1038" extrusionOk="0">
                  <a:moveTo>
                    <a:pt x="519" y="1"/>
                  </a:moveTo>
                  <a:cubicBezTo>
                    <a:pt x="223" y="1"/>
                    <a:pt x="1" y="223"/>
                    <a:pt x="1" y="519"/>
                  </a:cubicBezTo>
                  <a:cubicBezTo>
                    <a:pt x="1" y="816"/>
                    <a:pt x="223" y="1038"/>
                    <a:pt x="519" y="1038"/>
                  </a:cubicBezTo>
                  <a:cubicBezTo>
                    <a:pt x="791" y="1038"/>
                    <a:pt x="1038" y="816"/>
                    <a:pt x="1038" y="519"/>
                  </a:cubicBezTo>
                  <a:cubicBezTo>
                    <a:pt x="1038" y="223"/>
                    <a:pt x="791" y="1"/>
                    <a:pt x="519" y="1"/>
                  </a:cubicBezTo>
                  <a:close/>
                </a:path>
              </a:pathLst>
            </a:custGeom>
            <a:solidFill>
              <a:schemeClr val="dk2"/>
            </a:solidFill>
            <a:ln w="1905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0" name="Google Shape;270;p8"/>
            <p:cNvSpPr/>
            <p:nvPr/>
          </p:nvSpPr>
          <p:spPr>
            <a:xfrm>
              <a:off x="-216025" y="-103637"/>
              <a:ext cx="25950" cy="25950"/>
            </a:xfrm>
            <a:custGeom>
              <a:avLst/>
              <a:gdLst/>
              <a:ahLst/>
              <a:cxnLst/>
              <a:rect l="l" t="t" r="r" b="b"/>
              <a:pathLst>
                <a:path w="1038" h="1038" extrusionOk="0">
                  <a:moveTo>
                    <a:pt x="519" y="1"/>
                  </a:moveTo>
                  <a:cubicBezTo>
                    <a:pt x="247" y="1"/>
                    <a:pt x="0" y="223"/>
                    <a:pt x="0" y="519"/>
                  </a:cubicBezTo>
                  <a:cubicBezTo>
                    <a:pt x="0" y="815"/>
                    <a:pt x="247" y="1038"/>
                    <a:pt x="519" y="1038"/>
                  </a:cubicBezTo>
                  <a:cubicBezTo>
                    <a:pt x="815" y="1038"/>
                    <a:pt x="1037" y="815"/>
                    <a:pt x="1037" y="519"/>
                  </a:cubicBezTo>
                  <a:cubicBezTo>
                    <a:pt x="1037" y="223"/>
                    <a:pt x="815" y="1"/>
                    <a:pt x="519" y="1"/>
                  </a:cubicBezTo>
                  <a:close/>
                </a:path>
              </a:pathLst>
            </a:custGeom>
            <a:solidFill>
              <a:schemeClr val="dk2"/>
            </a:solidFill>
            <a:ln w="1905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1" name="Google Shape;271;p8"/>
            <p:cNvSpPr/>
            <p:nvPr/>
          </p:nvSpPr>
          <p:spPr>
            <a:xfrm>
              <a:off x="-216025" y="46963"/>
              <a:ext cx="25950" cy="25950"/>
            </a:xfrm>
            <a:custGeom>
              <a:avLst/>
              <a:gdLst/>
              <a:ahLst/>
              <a:cxnLst/>
              <a:rect l="l" t="t" r="r" b="b"/>
              <a:pathLst>
                <a:path w="1038" h="1038" extrusionOk="0">
                  <a:moveTo>
                    <a:pt x="519" y="1"/>
                  </a:moveTo>
                  <a:cubicBezTo>
                    <a:pt x="247" y="1"/>
                    <a:pt x="0" y="223"/>
                    <a:pt x="0" y="519"/>
                  </a:cubicBezTo>
                  <a:cubicBezTo>
                    <a:pt x="0" y="791"/>
                    <a:pt x="247" y="1038"/>
                    <a:pt x="519" y="1038"/>
                  </a:cubicBezTo>
                  <a:cubicBezTo>
                    <a:pt x="815" y="1038"/>
                    <a:pt x="1037" y="791"/>
                    <a:pt x="1037" y="519"/>
                  </a:cubicBezTo>
                  <a:cubicBezTo>
                    <a:pt x="1037" y="223"/>
                    <a:pt x="815" y="1"/>
                    <a:pt x="519" y="1"/>
                  </a:cubicBezTo>
                  <a:close/>
                </a:path>
              </a:pathLst>
            </a:custGeom>
            <a:solidFill>
              <a:schemeClr val="dk2"/>
            </a:solidFill>
            <a:ln w="1905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2" name="Google Shape;272;p8"/>
            <p:cNvSpPr/>
            <p:nvPr/>
          </p:nvSpPr>
          <p:spPr>
            <a:xfrm>
              <a:off x="-216025" y="196963"/>
              <a:ext cx="25950" cy="26550"/>
            </a:xfrm>
            <a:custGeom>
              <a:avLst/>
              <a:gdLst/>
              <a:ahLst/>
              <a:cxnLst/>
              <a:rect l="l" t="t" r="r" b="b"/>
              <a:pathLst>
                <a:path w="1038" h="1062" extrusionOk="0">
                  <a:moveTo>
                    <a:pt x="519" y="0"/>
                  </a:moveTo>
                  <a:cubicBezTo>
                    <a:pt x="247" y="0"/>
                    <a:pt x="0" y="247"/>
                    <a:pt x="0" y="519"/>
                  </a:cubicBezTo>
                  <a:cubicBezTo>
                    <a:pt x="0" y="815"/>
                    <a:pt x="247" y="1062"/>
                    <a:pt x="519" y="1062"/>
                  </a:cubicBezTo>
                  <a:cubicBezTo>
                    <a:pt x="815" y="1062"/>
                    <a:pt x="1037" y="815"/>
                    <a:pt x="1037" y="519"/>
                  </a:cubicBezTo>
                  <a:cubicBezTo>
                    <a:pt x="1037" y="247"/>
                    <a:pt x="815" y="0"/>
                    <a:pt x="519" y="0"/>
                  </a:cubicBezTo>
                  <a:close/>
                </a:path>
              </a:pathLst>
            </a:custGeom>
            <a:solidFill>
              <a:schemeClr val="dk2"/>
            </a:solidFill>
            <a:ln w="1905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3" name="Google Shape;273;p8"/>
            <p:cNvSpPr/>
            <p:nvPr/>
          </p:nvSpPr>
          <p:spPr>
            <a:xfrm>
              <a:off x="-216025" y="347563"/>
              <a:ext cx="25950" cy="25950"/>
            </a:xfrm>
            <a:custGeom>
              <a:avLst/>
              <a:gdLst/>
              <a:ahLst/>
              <a:cxnLst/>
              <a:rect l="l" t="t" r="r" b="b"/>
              <a:pathLst>
                <a:path w="1038" h="1038" extrusionOk="0">
                  <a:moveTo>
                    <a:pt x="519" y="0"/>
                  </a:moveTo>
                  <a:cubicBezTo>
                    <a:pt x="247" y="0"/>
                    <a:pt x="0" y="223"/>
                    <a:pt x="0" y="519"/>
                  </a:cubicBezTo>
                  <a:cubicBezTo>
                    <a:pt x="0" y="815"/>
                    <a:pt x="247" y="1037"/>
                    <a:pt x="519" y="1037"/>
                  </a:cubicBezTo>
                  <a:cubicBezTo>
                    <a:pt x="815" y="1037"/>
                    <a:pt x="1037" y="815"/>
                    <a:pt x="1037" y="519"/>
                  </a:cubicBezTo>
                  <a:cubicBezTo>
                    <a:pt x="1037" y="223"/>
                    <a:pt x="815" y="0"/>
                    <a:pt x="519" y="0"/>
                  </a:cubicBezTo>
                  <a:close/>
                </a:path>
              </a:pathLst>
            </a:custGeom>
            <a:solidFill>
              <a:schemeClr val="dk2"/>
            </a:solidFill>
            <a:ln w="1905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4" name="Google Shape;274;p8"/>
            <p:cNvSpPr/>
            <p:nvPr/>
          </p:nvSpPr>
          <p:spPr>
            <a:xfrm>
              <a:off x="-216025" y="498163"/>
              <a:ext cx="25950" cy="25950"/>
            </a:xfrm>
            <a:custGeom>
              <a:avLst/>
              <a:gdLst/>
              <a:ahLst/>
              <a:cxnLst/>
              <a:rect l="l" t="t" r="r" b="b"/>
              <a:pathLst>
                <a:path w="1038" h="1038" extrusionOk="0">
                  <a:moveTo>
                    <a:pt x="519" y="0"/>
                  </a:moveTo>
                  <a:cubicBezTo>
                    <a:pt x="247" y="0"/>
                    <a:pt x="0" y="223"/>
                    <a:pt x="0" y="519"/>
                  </a:cubicBezTo>
                  <a:cubicBezTo>
                    <a:pt x="0" y="790"/>
                    <a:pt x="247" y="1037"/>
                    <a:pt x="519" y="1037"/>
                  </a:cubicBezTo>
                  <a:cubicBezTo>
                    <a:pt x="815" y="1037"/>
                    <a:pt x="1037" y="790"/>
                    <a:pt x="1037" y="519"/>
                  </a:cubicBezTo>
                  <a:cubicBezTo>
                    <a:pt x="1037" y="223"/>
                    <a:pt x="815" y="0"/>
                    <a:pt x="519" y="0"/>
                  </a:cubicBezTo>
                  <a:close/>
                </a:path>
              </a:pathLst>
            </a:custGeom>
            <a:solidFill>
              <a:schemeClr val="dk2"/>
            </a:solidFill>
            <a:ln w="1905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5" name="Google Shape;275;p8"/>
            <p:cNvSpPr/>
            <p:nvPr/>
          </p:nvSpPr>
          <p:spPr>
            <a:xfrm>
              <a:off x="-216025" y="648138"/>
              <a:ext cx="25950" cy="26575"/>
            </a:xfrm>
            <a:custGeom>
              <a:avLst/>
              <a:gdLst/>
              <a:ahLst/>
              <a:cxnLst/>
              <a:rect l="l" t="t" r="r" b="b"/>
              <a:pathLst>
                <a:path w="1038" h="1063" extrusionOk="0">
                  <a:moveTo>
                    <a:pt x="519" y="1"/>
                  </a:moveTo>
                  <a:cubicBezTo>
                    <a:pt x="247" y="1"/>
                    <a:pt x="0" y="248"/>
                    <a:pt x="0" y="519"/>
                  </a:cubicBezTo>
                  <a:cubicBezTo>
                    <a:pt x="0" y="816"/>
                    <a:pt x="247" y="1062"/>
                    <a:pt x="519" y="1062"/>
                  </a:cubicBezTo>
                  <a:cubicBezTo>
                    <a:pt x="815" y="1062"/>
                    <a:pt x="1037" y="816"/>
                    <a:pt x="1037" y="519"/>
                  </a:cubicBezTo>
                  <a:cubicBezTo>
                    <a:pt x="1037" y="248"/>
                    <a:pt x="815" y="1"/>
                    <a:pt x="519" y="1"/>
                  </a:cubicBezTo>
                  <a:close/>
                </a:path>
              </a:pathLst>
            </a:custGeom>
            <a:solidFill>
              <a:schemeClr val="dk2"/>
            </a:solidFill>
            <a:ln w="1905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6" name="Google Shape;276;p8"/>
            <p:cNvSpPr/>
            <p:nvPr/>
          </p:nvSpPr>
          <p:spPr>
            <a:xfrm>
              <a:off x="-216025" y="798738"/>
              <a:ext cx="25950" cy="25950"/>
            </a:xfrm>
            <a:custGeom>
              <a:avLst/>
              <a:gdLst/>
              <a:ahLst/>
              <a:cxnLst/>
              <a:rect l="l" t="t" r="r" b="b"/>
              <a:pathLst>
                <a:path w="1038" h="1038" extrusionOk="0">
                  <a:moveTo>
                    <a:pt x="519" y="1"/>
                  </a:moveTo>
                  <a:cubicBezTo>
                    <a:pt x="247" y="1"/>
                    <a:pt x="0" y="223"/>
                    <a:pt x="0" y="519"/>
                  </a:cubicBezTo>
                  <a:cubicBezTo>
                    <a:pt x="0" y="816"/>
                    <a:pt x="247" y="1038"/>
                    <a:pt x="519" y="1038"/>
                  </a:cubicBezTo>
                  <a:cubicBezTo>
                    <a:pt x="815" y="1038"/>
                    <a:pt x="1037" y="816"/>
                    <a:pt x="1037" y="519"/>
                  </a:cubicBezTo>
                  <a:cubicBezTo>
                    <a:pt x="1037" y="223"/>
                    <a:pt x="815" y="1"/>
                    <a:pt x="519" y="1"/>
                  </a:cubicBezTo>
                  <a:close/>
                </a:path>
              </a:pathLst>
            </a:custGeom>
            <a:solidFill>
              <a:schemeClr val="dk2"/>
            </a:solidFill>
            <a:ln w="1905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7" name="Google Shape;277;p8"/>
            <p:cNvSpPr/>
            <p:nvPr/>
          </p:nvSpPr>
          <p:spPr>
            <a:xfrm>
              <a:off x="-341325" y="-103637"/>
              <a:ext cx="25950" cy="25950"/>
            </a:xfrm>
            <a:custGeom>
              <a:avLst/>
              <a:gdLst/>
              <a:ahLst/>
              <a:cxnLst/>
              <a:rect l="l" t="t" r="r" b="b"/>
              <a:pathLst>
                <a:path w="1038" h="1038" extrusionOk="0">
                  <a:moveTo>
                    <a:pt x="519" y="1"/>
                  </a:moveTo>
                  <a:cubicBezTo>
                    <a:pt x="223" y="1"/>
                    <a:pt x="0" y="223"/>
                    <a:pt x="0" y="519"/>
                  </a:cubicBezTo>
                  <a:cubicBezTo>
                    <a:pt x="0" y="815"/>
                    <a:pt x="223" y="1038"/>
                    <a:pt x="519" y="1038"/>
                  </a:cubicBezTo>
                  <a:cubicBezTo>
                    <a:pt x="815" y="1038"/>
                    <a:pt x="1037" y="815"/>
                    <a:pt x="1037" y="519"/>
                  </a:cubicBezTo>
                  <a:cubicBezTo>
                    <a:pt x="1037" y="223"/>
                    <a:pt x="815" y="1"/>
                    <a:pt x="519" y="1"/>
                  </a:cubicBezTo>
                  <a:close/>
                </a:path>
              </a:pathLst>
            </a:custGeom>
            <a:solidFill>
              <a:schemeClr val="dk2"/>
            </a:solidFill>
            <a:ln w="1905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8" name="Google Shape;278;p8"/>
            <p:cNvSpPr/>
            <p:nvPr/>
          </p:nvSpPr>
          <p:spPr>
            <a:xfrm>
              <a:off x="-341325" y="46963"/>
              <a:ext cx="25950" cy="25950"/>
            </a:xfrm>
            <a:custGeom>
              <a:avLst/>
              <a:gdLst/>
              <a:ahLst/>
              <a:cxnLst/>
              <a:rect l="l" t="t" r="r" b="b"/>
              <a:pathLst>
                <a:path w="1038" h="1038" extrusionOk="0">
                  <a:moveTo>
                    <a:pt x="519" y="1"/>
                  </a:moveTo>
                  <a:cubicBezTo>
                    <a:pt x="223" y="1"/>
                    <a:pt x="0" y="223"/>
                    <a:pt x="0" y="519"/>
                  </a:cubicBezTo>
                  <a:cubicBezTo>
                    <a:pt x="0" y="791"/>
                    <a:pt x="223" y="1038"/>
                    <a:pt x="519" y="1038"/>
                  </a:cubicBezTo>
                  <a:cubicBezTo>
                    <a:pt x="815" y="1038"/>
                    <a:pt x="1037" y="791"/>
                    <a:pt x="1037" y="519"/>
                  </a:cubicBezTo>
                  <a:cubicBezTo>
                    <a:pt x="1037" y="223"/>
                    <a:pt x="815" y="1"/>
                    <a:pt x="519" y="1"/>
                  </a:cubicBezTo>
                  <a:close/>
                </a:path>
              </a:pathLst>
            </a:custGeom>
            <a:solidFill>
              <a:schemeClr val="dk2"/>
            </a:solidFill>
            <a:ln w="1905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9" name="Google Shape;279;p8"/>
            <p:cNvSpPr/>
            <p:nvPr/>
          </p:nvSpPr>
          <p:spPr>
            <a:xfrm>
              <a:off x="-341325" y="196963"/>
              <a:ext cx="25950" cy="26550"/>
            </a:xfrm>
            <a:custGeom>
              <a:avLst/>
              <a:gdLst/>
              <a:ahLst/>
              <a:cxnLst/>
              <a:rect l="l" t="t" r="r" b="b"/>
              <a:pathLst>
                <a:path w="1038" h="1062" extrusionOk="0">
                  <a:moveTo>
                    <a:pt x="519" y="0"/>
                  </a:moveTo>
                  <a:cubicBezTo>
                    <a:pt x="223" y="0"/>
                    <a:pt x="0" y="247"/>
                    <a:pt x="0" y="519"/>
                  </a:cubicBezTo>
                  <a:cubicBezTo>
                    <a:pt x="0" y="815"/>
                    <a:pt x="223" y="1062"/>
                    <a:pt x="519" y="1062"/>
                  </a:cubicBezTo>
                  <a:cubicBezTo>
                    <a:pt x="815" y="1062"/>
                    <a:pt x="1037" y="815"/>
                    <a:pt x="1037" y="519"/>
                  </a:cubicBezTo>
                  <a:cubicBezTo>
                    <a:pt x="1037" y="247"/>
                    <a:pt x="815" y="0"/>
                    <a:pt x="519" y="0"/>
                  </a:cubicBezTo>
                  <a:close/>
                </a:path>
              </a:pathLst>
            </a:custGeom>
            <a:solidFill>
              <a:schemeClr val="dk2"/>
            </a:solidFill>
            <a:ln w="1905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0" name="Google Shape;280;p8"/>
            <p:cNvSpPr/>
            <p:nvPr/>
          </p:nvSpPr>
          <p:spPr>
            <a:xfrm>
              <a:off x="-341325" y="347563"/>
              <a:ext cx="25950" cy="25950"/>
            </a:xfrm>
            <a:custGeom>
              <a:avLst/>
              <a:gdLst/>
              <a:ahLst/>
              <a:cxnLst/>
              <a:rect l="l" t="t" r="r" b="b"/>
              <a:pathLst>
                <a:path w="1038" h="1038" extrusionOk="0">
                  <a:moveTo>
                    <a:pt x="519" y="0"/>
                  </a:moveTo>
                  <a:cubicBezTo>
                    <a:pt x="223" y="0"/>
                    <a:pt x="0" y="223"/>
                    <a:pt x="0" y="519"/>
                  </a:cubicBezTo>
                  <a:cubicBezTo>
                    <a:pt x="0" y="815"/>
                    <a:pt x="223" y="1037"/>
                    <a:pt x="519" y="1037"/>
                  </a:cubicBezTo>
                  <a:cubicBezTo>
                    <a:pt x="815" y="1037"/>
                    <a:pt x="1037" y="815"/>
                    <a:pt x="1037" y="519"/>
                  </a:cubicBezTo>
                  <a:cubicBezTo>
                    <a:pt x="1037" y="223"/>
                    <a:pt x="815" y="0"/>
                    <a:pt x="519" y="0"/>
                  </a:cubicBezTo>
                  <a:close/>
                </a:path>
              </a:pathLst>
            </a:custGeom>
            <a:solidFill>
              <a:schemeClr val="dk2"/>
            </a:solidFill>
            <a:ln w="1905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1" name="Google Shape;281;p8"/>
            <p:cNvSpPr/>
            <p:nvPr/>
          </p:nvSpPr>
          <p:spPr>
            <a:xfrm>
              <a:off x="-341325" y="498163"/>
              <a:ext cx="25950" cy="25950"/>
            </a:xfrm>
            <a:custGeom>
              <a:avLst/>
              <a:gdLst/>
              <a:ahLst/>
              <a:cxnLst/>
              <a:rect l="l" t="t" r="r" b="b"/>
              <a:pathLst>
                <a:path w="1038" h="1038" extrusionOk="0">
                  <a:moveTo>
                    <a:pt x="519" y="0"/>
                  </a:moveTo>
                  <a:cubicBezTo>
                    <a:pt x="223" y="0"/>
                    <a:pt x="0" y="223"/>
                    <a:pt x="0" y="519"/>
                  </a:cubicBezTo>
                  <a:cubicBezTo>
                    <a:pt x="0" y="790"/>
                    <a:pt x="223" y="1037"/>
                    <a:pt x="519" y="1037"/>
                  </a:cubicBezTo>
                  <a:cubicBezTo>
                    <a:pt x="815" y="1037"/>
                    <a:pt x="1037" y="790"/>
                    <a:pt x="1037" y="519"/>
                  </a:cubicBezTo>
                  <a:cubicBezTo>
                    <a:pt x="1037" y="223"/>
                    <a:pt x="815" y="0"/>
                    <a:pt x="519" y="0"/>
                  </a:cubicBezTo>
                  <a:close/>
                </a:path>
              </a:pathLst>
            </a:custGeom>
            <a:solidFill>
              <a:schemeClr val="dk2"/>
            </a:solidFill>
            <a:ln w="1905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2" name="Google Shape;282;p8"/>
            <p:cNvSpPr/>
            <p:nvPr/>
          </p:nvSpPr>
          <p:spPr>
            <a:xfrm>
              <a:off x="-341325" y="648138"/>
              <a:ext cx="25950" cy="26575"/>
            </a:xfrm>
            <a:custGeom>
              <a:avLst/>
              <a:gdLst/>
              <a:ahLst/>
              <a:cxnLst/>
              <a:rect l="l" t="t" r="r" b="b"/>
              <a:pathLst>
                <a:path w="1038" h="1063" extrusionOk="0">
                  <a:moveTo>
                    <a:pt x="519" y="1"/>
                  </a:moveTo>
                  <a:cubicBezTo>
                    <a:pt x="223" y="1"/>
                    <a:pt x="0" y="248"/>
                    <a:pt x="0" y="519"/>
                  </a:cubicBezTo>
                  <a:cubicBezTo>
                    <a:pt x="0" y="816"/>
                    <a:pt x="223" y="1062"/>
                    <a:pt x="519" y="1062"/>
                  </a:cubicBezTo>
                  <a:cubicBezTo>
                    <a:pt x="815" y="1062"/>
                    <a:pt x="1037" y="816"/>
                    <a:pt x="1037" y="519"/>
                  </a:cubicBezTo>
                  <a:cubicBezTo>
                    <a:pt x="1037" y="248"/>
                    <a:pt x="815" y="1"/>
                    <a:pt x="519" y="1"/>
                  </a:cubicBezTo>
                  <a:close/>
                </a:path>
              </a:pathLst>
            </a:custGeom>
            <a:solidFill>
              <a:schemeClr val="dk2"/>
            </a:solidFill>
            <a:ln w="1905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3" name="Google Shape;283;p8"/>
            <p:cNvSpPr/>
            <p:nvPr/>
          </p:nvSpPr>
          <p:spPr>
            <a:xfrm>
              <a:off x="-341325" y="798738"/>
              <a:ext cx="25950" cy="25950"/>
            </a:xfrm>
            <a:custGeom>
              <a:avLst/>
              <a:gdLst/>
              <a:ahLst/>
              <a:cxnLst/>
              <a:rect l="l" t="t" r="r" b="b"/>
              <a:pathLst>
                <a:path w="1038" h="1038" extrusionOk="0">
                  <a:moveTo>
                    <a:pt x="519" y="1"/>
                  </a:moveTo>
                  <a:cubicBezTo>
                    <a:pt x="223" y="1"/>
                    <a:pt x="0" y="223"/>
                    <a:pt x="0" y="519"/>
                  </a:cubicBezTo>
                  <a:cubicBezTo>
                    <a:pt x="0" y="816"/>
                    <a:pt x="223" y="1038"/>
                    <a:pt x="519" y="1038"/>
                  </a:cubicBezTo>
                  <a:cubicBezTo>
                    <a:pt x="815" y="1038"/>
                    <a:pt x="1037" y="816"/>
                    <a:pt x="1037" y="519"/>
                  </a:cubicBezTo>
                  <a:cubicBezTo>
                    <a:pt x="1037" y="223"/>
                    <a:pt x="815" y="1"/>
                    <a:pt x="519" y="1"/>
                  </a:cubicBezTo>
                  <a:close/>
                </a:path>
              </a:pathLst>
            </a:custGeom>
            <a:solidFill>
              <a:schemeClr val="dk2"/>
            </a:solidFill>
            <a:ln w="1905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4" name="Google Shape;284;p8"/>
            <p:cNvSpPr/>
            <p:nvPr/>
          </p:nvSpPr>
          <p:spPr>
            <a:xfrm>
              <a:off x="-467250" y="-103637"/>
              <a:ext cx="26575" cy="25950"/>
            </a:xfrm>
            <a:custGeom>
              <a:avLst/>
              <a:gdLst/>
              <a:ahLst/>
              <a:cxnLst/>
              <a:rect l="l" t="t" r="r" b="b"/>
              <a:pathLst>
                <a:path w="1063" h="1038" extrusionOk="0">
                  <a:moveTo>
                    <a:pt x="544" y="1"/>
                  </a:moveTo>
                  <a:cubicBezTo>
                    <a:pt x="248" y="1"/>
                    <a:pt x="1" y="223"/>
                    <a:pt x="1" y="519"/>
                  </a:cubicBezTo>
                  <a:cubicBezTo>
                    <a:pt x="1" y="815"/>
                    <a:pt x="248" y="1038"/>
                    <a:pt x="544" y="1038"/>
                  </a:cubicBezTo>
                  <a:cubicBezTo>
                    <a:pt x="816" y="1038"/>
                    <a:pt x="1062" y="815"/>
                    <a:pt x="1062" y="519"/>
                  </a:cubicBezTo>
                  <a:cubicBezTo>
                    <a:pt x="1062" y="223"/>
                    <a:pt x="816" y="1"/>
                    <a:pt x="544" y="1"/>
                  </a:cubicBezTo>
                  <a:close/>
                </a:path>
              </a:pathLst>
            </a:custGeom>
            <a:solidFill>
              <a:schemeClr val="dk2"/>
            </a:solidFill>
            <a:ln w="1905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5" name="Google Shape;285;p8"/>
            <p:cNvSpPr/>
            <p:nvPr/>
          </p:nvSpPr>
          <p:spPr>
            <a:xfrm>
              <a:off x="-467250" y="46963"/>
              <a:ext cx="26575" cy="25950"/>
            </a:xfrm>
            <a:custGeom>
              <a:avLst/>
              <a:gdLst/>
              <a:ahLst/>
              <a:cxnLst/>
              <a:rect l="l" t="t" r="r" b="b"/>
              <a:pathLst>
                <a:path w="1063" h="1038" extrusionOk="0">
                  <a:moveTo>
                    <a:pt x="544" y="1"/>
                  </a:moveTo>
                  <a:cubicBezTo>
                    <a:pt x="248" y="1"/>
                    <a:pt x="1" y="223"/>
                    <a:pt x="1" y="519"/>
                  </a:cubicBezTo>
                  <a:cubicBezTo>
                    <a:pt x="1" y="791"/>
                    <a:pt x="248" y="1038"/>
                    <a:pt x="544" y="1038"/>
                  </a:cubicBezTo>
                  <a:cubicBezTo>
                    <a:pt x="816" y="1038"/>
                    <a:pt x="1062" y="791"/>
                    <a:pt x="1062" y="519"/>
                  </a:cubicBezTo>
                  <a:cubicBezTo>
                    <a:pt x="1062" y="223"/>
                    <a:pt x="816" y="1"/>
                    <a:pt x="544" y="1"/>
                  </a:cubicBezTo>
                  <a:close/>
                </a:path>
              </a:pathLst>
            </a:custGeom>
            <a:solidFill>
              <a:schemeClr val="dk2"/>
            </a:solidFill>
            <a:ln w="1905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6" name="Google Shape;286;p8"/>
            <p:cNvSpPr/>
            <p:nvPr/>
          </p:nvSpPr>
          <p:spPr>
            <a:xfrm>
              <a:off x="-467250" y="196963"/>
              <a:ext cx="26575" cy="26550"/>
            </a:xfrm>
            <a:custGeom>
              <a:avLst/>
              <a:gdLst/>
              <a:ahLst/>
              <a:cxnLst/>
              <a:rect l="l" t="t" r="r" b="b"/>
              <a:pathLst>
                <a:path w="1063" h="1062" extrusionOk="0">
                  <a:moveTo>
                    <a:pt x="544" y="0"/>
                  </a:moveTo>
                  <a:cubicBezTo>
                    <a:pt x="248" y="0"/>
                    <a:pt x="1" y="247"/>
                    <a:pt x="1" y="519"/>
                  </a:cubicBezTo>
                  <a:cubicBezTo>
                    <a:pt x="1" y="815"/>
                    <a:pt x="248" y="1062"/>
                    <a:pt x="544" y="1062"/>
                  </a:cubicBezTo>
                  <a:cubicBezTo>
                    <a:pt x="816" y="1062"/>
                    <a:pt x="1062" y="815"/>
                    <a:pt x="1062" y="519"/>
                  </a:cubicBezTo>
                  <a:cubicBezTo>
                    <a:pt x="1062" y="247"/>
                    <a:pt x="816" y="0"/>
                    <a:pt x="544" y="0"/>
                  </a:cubicBezTo>
                  <a:close/>
                </a:path>
              </a:pathLst>
            </a:custGeom>
            <a:solidFill>
              <a:schemeClr val="dk2"/>
            </a:solidFill>
            <a:ln w="1905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7" name="Google Shape;287;p8"/>
            <p:cNvSpPr/>
            <p:nvPr/>
          </p:nvSpPr>
          <p:spPr>
            <a:xfrm>
              <a:off x="-467250" y="347563"/>
              <a:ext cx="26575" cy="25950"/>
            </a:xfrm>
            <a:custGeom>
              <a:avLst/>
              <a:gdLst/>
              <a:ahLst/>
              <a:cxnLst/>
              <a:rect l="l" t="t" r="r" b="b"/>
              <a:pathLst>
                <a:path w="1063" h="1038" extrusionOk="0">
                  <a:moveTo>
                    <a:pt x="544" y="0"/>
                  </a:moveTo>
                  <a:cubicBezTo>
                    <a:pt x="248" y="0"/>
                    <a:pt x="1" y="223"/>
                    <a:pt x="1" y="519"/>
                  </a:cubicBezTo>
                  <a:cubicBezTo>
                    <a:pt x="1" y="815"/>
                    <a:pt x="248" y="1037"/>
                    <a:pt x="544" y="1037"/>
                  </a:cubicBezTo>
                  <a:cubicBezTo>
                    <a:pt x="816" y="1037"/>
                    <a:pt x="1062" y="815"/>
                    <a:pt x="1062" y="519"/>
                  </a:cubicBezTo>
                  <a:cubicBezTo>
                    <a:pt x="1062" y="223"/>
                    <a:pt x="816" y="0"/>
                    <a:pt x="544" y="0"/>
                  </a:cubicBezTo>
                  <a:close/>
                </a:path>
              </a:pathLst>
            </a:custGeom>
            <a:solidFill>
              <a:schemeClr val="dk2"/>
            </a:solidFill>
            <a:ln w="1905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8" name="Google Shape;288;p8"/>
            <p:cNvSpPr/>
            <p:nvPr/>
          </p:nvSpPr>
          <p:spPr>
            <a:xfrm>
              <a:off x="-467250" y="498163"/>
              <a:ext cx="26575" cy="25950"/>
            </a:xfrm>
            <a:custGeom>
              <a:avLst/>
              <a:gdLst/>
              <a:ahLst/>
              <a:cxnLst/>
              <a:rect l="l" t="t" r="r" b="b"/>
              <a:pathLst>
                <a:path w="1063" h="1038" extrusionOk="0">
                  <a:moveTo>
                    <a:pt x="544" y="0"/>
                  </a:moveTo>
                  <a:cubicBezTo>
                    <a:pt x="248" y="0"/>
                    <a:pt x="1" y="223"/>
                    <a:pt x="1" y="519"/>
                  </a:cubicBezTo>
                  <a:cubicBezTo>
                    <a:pt x="1" y="790"/>
                    <a:pt x="248" y="1037"/>
                    <a:pt x="544" y="1037"/>
                  </a:cubicBezTo>
                  <a:cubicBezTo>
                    <a:pt x="816" y="1037"/>
                    <a:pt x="1062" y="790"/>
                    <a:pt x="1062" y="519"/>
                  </a:cubicBezTo>
                  <a:cubicBezTo>
                    <a:pt x="1062" y="223"/>
                    <a:pt x="816" y="0"/>
                    <a:pt x="544" y="0"/>
                  </a:cubicBezTo>
                  <a:close/>
                </a:path>
              </a:pathLst>
            </a:custGeom>
            <a:solidFill>
              <a:schemeClr val="dk2"/>
            </a:solidFill>
            <a:ln w="1905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9" name="Google Shape;289;p8"/>
            <p:cNvSpPr/>
            <p:nvPr/>
          </p:nvSpPr>
          <p:spPr>
            <a:xfrm>
              <a:off x="-467250" y="648138"/>
              <a:ext cx="26575" cy="26575"/>
            </a:xfrm>
            <a:custGeom>
              <a:avLst/>
              <a:gdLst/>
              <a:ahLst/>
              <a:cxnLst/>
              <a:rect l="l" t="t" r="r" b="b"/>
              <a:pathLst>
                <a:path w="1063" h="1063" extrusionOk="0">
                  <a:moveTo>
                    <a:pt x="544" y="1"/>
                  </a:moveTo>
                  <a:cubicBezTo>
                    <a:pt x="248" y="1"/>
                    <a:pt x="1" y="248"/>
                    <a:pt x="1" y="519"/>
                  </a:cubicBezTo>
                  <a:cubicBezTo>
                    <a:pt x="1" y="816"/>
                    <a:pt x="248" y="1062"/>
                    <a:pt x="544" y="1062"/>
                  </a:cubicBezTo>
                  <a:cubicBezTo>
                    <a:pt x="816" y="1062"/>
                    <a:pt x="1062" y="816"/>
                    <a:pt x="1062" y="519"/>
                  </a:cubicBezTo>
                  <a:cubicBezTo>
                    <a:pt x="1062" y="248"/>
                    <a:pt x="816" y="1"/>
                    <a:pt x="544" y="1"/>
                  </a:cubicBezTo>
                  <a:close/>
                </a:path>
              </a:pathLst>
            </a:custGeom>
            <a:solidFill>
              <a:schemeClr val="dk2"/>
            </a:solidFill>
            <a:ln w="1905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0" name="Google Shape;290;p8"/>
            <p:cNvSpPr/>
            <p:nvPr/>
          </p:nvSpPr>
          <p:spPr>
            <a:xfrm>
              <a:off x="-467250" y="798738"/>
              <a:ext cx="26575" cy="25950"/>
            </a:xfrm>
            <a:custGeom>
              <a:avLst/>
              <a:gdLst/>
              <a:ahLst/>
              <a:cxnLst/>
              <a:rect l="l" t="t" r="r" b="b"/>
              <a:pathLst>
                <a:path w="1063" h="1038" extrusionOk="0">
                  <a:moveTo>
                    <a:pt x="544" y="1"/>
                  </a:moveTo>
                  <a:cubicBezTo>
                    <a:pt x="248" y="1"/>
                    <a:pt x="1" y="223"/>
                    <a:pt x="1" y="519"/>
                  </a:cubicBezTo>
                  <a:cubicBezTo>
                    <a:pt x="1" y="816"/>
                    <a:pt x="248" y="1038"/>
                    <a:pt x="544" y="1038"/>
                  </a:cubicBezTo>
                  <a:cubicBezTo>
                    <a:pt x="816" y="1038"/>
                    <a:pt x="1062" y="816"/>
                    <a:pt x="1062" y="519"/>
                  </a:cubicBezTo>
                  <a:cubicBezTo>
                    <a:pt x="1062" y="223"/>
                    <a:pt x="816" y="1"/>
                    <a:pt x="544" y="1"/>
                  </a:cubicBezTo>
                  <a:close/>
                </a:path>
              </a:pathLst>
            </a:custGeom>
            <a:solidFill>
              <a:schemeClr val="dk2"/>
            </a:solidFill>
            <a:ln w="1905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bg>
      <p:bgPr>
        <a:solidFill>
          <a:schemeClr val="accent2"/>
        </a:solidFill>
        <a:effectLst/>
      </p:bgPr>
    </p:bg>
    <p:spTree>
      <p:nvGrpSpPr>
        <p:cNvPr id="1" name="Shape 2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" name="Google Shape;292;p9"/>
          <p:cNvSpPr txBox="1">
            <a:spLocks noGrp="1"/>
          </p:cNvSpPr>
          <p:nvPr>
            <p:ph type="subTitle" idx="1"/>
          </p:nvPr>
        </p:nvSpPr>
        <p:spPr>
          <a:xfrm>
            <a:off x="2307300" y="2286005"/>
            <a:ext cx="45294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293" name="Google Shape;293;p9"/>
          <p:cNvSpPr txBox="1">
            <a:spLocks noGrp="1"/>
          </p:cNvSpPr>
          <p:nvPr>
            <p:ph type="title"/>
          </p:nvPr>
        </p:nvSpPr>
        <p:spPr>
          <a:xfrm>
            <a:off x="2307300" y="1637105"/>
            <a:ext cx="45294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>
            <a:endParaRPr/>
          </a:p>
        </p:txBody>
      </p:sp>
      <p:grpSp>
        <p:nvGrpSpPr>
          <p:cNvPr id="294" name="Google Shape;294;p9"/>
          <p:cNvGrpSpPr/>
          <p:nvPr/>
        </p:nvGrpSpPr>
        <p:grpSpPr>
          <a:xfrm>
            <a:off x="0" y="0"/>
            <a:ext cx="136200" cy="5147742"/>
            <a:chOff x="0" y="4200"/>
            <a:chExt cx="136200" cy="5143627"/>
          </a:xfrm>
        </p:grpSpPr>
        <p:sp>
          <p:nvSpPr>
            <p:cNvPr id="295" name="Google Shape;295;p9"/>
            <p:cNvSpPr/>
            <p:nvPr/>
          </p:nvSpPr>
          <p:spPr>
            <a:xfrm>
              <a:off x="0" y="1798327"/>
              <a:ext cx="136200" cy="33495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6" name="Google Shape;296;p9"/>
            <p:cNvSpPr/>
            <p:nvPr/>
          </p:nvSpPr>
          <p:spPr>
            <a:xfrm>
              <a:off x="0" y="1200285"/>
              <a:ext cx="136200" cy="5979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7" name="Google Shape;297;p9"/>
            <p:cNvSpPr/>
            <p:nvPr/>
          </p:nvSpPr>
          <p:spPr>
            <a:xfrm>
              <a:off x="0" y="602242"/>
              <a:ext cx="136200" cy="5979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8" name="Google Shape;298;p9"/>
            <p:cNvSpPr/>
            <p:nvPr/>
          </p:nvSpPr>
          <p:spPr>
            <a:xfrm>
              <a:off x="0" y="4200"/>
              <a:ext cx="136200" cy="5979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99" name="Google Shape;299;p9"/>
          <p:cNvGrpSpPr/>
          <p:nvPr/>
        </p:nvGrpSpPr>
        <p:grpSpPr>
          <a:xfrm>
            <a:off x="3913990" y="41796"/>
            <a:ext cx="904875" cy="327150"/>
            <a:chOff x="2272090" y="4765485"/>
            <a:chExt cx="904875" cy="327150"/>
          </a:xfrm>
        </p:grpSpPr>
        <p:sp>
          <p:nvSpPr>
            <p:cNvPr id="300" name="Google Shape;300;p9"/>
            <p:cNvSpPr/>
            <p:nvPr/>
          </p:nvSpPr>
          <p:spPr>
            <a:xfrm>
              <a:off x="3151015" y="4765485"/>
              <a:ext cx="25950" cy="25950"/>
            </a:xfrm>
            <a:custGeom>
              <a:avLst/>
              <a:gdLst/>
              <a:ahLst/>
              <a:cxnLst/>
              <a:rect l="l" t="t" r="r" b="b"/>
              <a:pathLst>
                <a:path w="1038" h="1038" extrusionOk="0">
                  <a:moveTo>
                    <a:pt x="519" y="1"/>
                  </a:moveTo>
                  <a:cubicBezTo>
                    <a:pt x="248" y="1"/>
                    <a:pt x="1" y="223"/>
                    <a:pt x="1" y="519"/>
                  </a:cubicBezTo>
                  <a:cubicBezTo>
                    <a:pt x="1" y="815"/>
                    <a:pt x="248" y="1038"/>
                    <a:pt x="519" y="1038"/>
                  </a:cubicBezTo>
                  <a:cubicBezTo>
                    <a:pt x="816" y="1038"/>
                    <a:pt x="1038" y="815"/>
                    <a:pt x="1038" y="519"/>
                  </a:cubicBezTo>
                  <a:cubicBezTo>
                    <a:pt x="1038" y="223"/>
                    <a:pt x="816" y="1"/>
                    <a:pt x="519" y="1"/>
                  </a:cubicBezTo>
                  <a:close/>
                </a:path>
              </a:pathLst>
            </a:custGeom>
            <a:solidFill>
              <a:schemeClr val="dk2"/>
            </a:solidFill>
            <a:ln w="1905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1" name="Google Shape;301;p9"/>
            <p:cNvSpPr/>
            <p:nvPr/>
          </p:nvSpPr>
          <p:spPr>
            <a:xfrm>
              <a:off x="3151015" y="4916085"/>
              <a:ext cx="25950" cy="25950"/>
            </a:xfrm>
            <a:custGeom>
              <a:avLst/>
              <a:gdLst/>
              <a:ahLst/>
              <a:cxnLst/>
              <a:rect l="l" t="t" r="r" b="b"/>
              <a:pathLst>
                <a:path w="1038" h="1038" extrusionOk="0">
                  <a:moveTo>
                    <a:pt x="519" y="1"/>
                  </a:moveTo>
                  <a:cubicBezTo>
                    <a:pt x="248" y="1"/>
                    <a:pt x="1" y="223"/>
                    <a:pt x="1" y="519"/>
                  </a:cubicBezTo>
                  <a:cubicBezTo>
                    <a:pt x="1" y="791"/>
                    <a:pt x="248" y="1038"/>
                    <a:pt x="519" y="1038"/>
                  </a:cubicBezTo>
                  <a:cubicBezTo>
                    <a:pt x="816" y="1038"/>
                    <a:pt x="1038" y="791"/>
                    <a:pt x="1038" y="519"/>
                  </a:cubicBezTo>
                  <a:cubicBezTo>
                    <a:pt x="1038" y="223"/>
                    <a:pt x="816" y="1"/>
                    <a:pt x="519" y="1"/>
                  </a:cubicBezTo>
                  <a:close/>
                </a:path>
              </a:pathLst>
            </a:custGeom>
            <a:solidFill>
              <a:schemeClr val="dk2"/>
            </a:solidFill>
            <a:ln w="1905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2" name="Google Shape;302;p9"/>
            <p:cNvSpPr/>
            <p:nvPr/>
          </p:nvSpPr>
          <p:spPr>
            <a:xfrm>
              <a:off x="3151015" y="5066085"/>
              <a:ext cx="25950" cy="26550"/>
            </a:xfrm>
            <a:custGeom>
              <a:avLst/>
              <a:gdLst/>
              <a:ahLst/>
              <a:cxnLst/>
              <a:rect l="l" t="t" r="r" b="b"/>
              <a:pathLst>
                <a:path w="1038" h="1062" extrusionOk="0">
                  <a:moveTo>
                    <a:pt x="519" y="0"/>
                  </a:moveTo>
                  <a:cubicBezTo>
                    <a:pt x="248" y="0"/>
                    <a:pt x="1" y="247"/>
                    <a:pt x="1" y="519"/>
                  </a:cubicBezTo>
                  <a:cubicBezTo>
                    <a:pt x="1" y="815"/>
                    <a:pt x="248" y="1062"/>
                    <a:pt x="519" y="1062"/>
                  </a:cubicBezTo>
                  <a:cubicBezTo>
                    <a:pt x="816" y="1062"/>
                    <a:pt x="1038" y="815"/>
                    <a:pt x="1038" y="519"/>
                  </a:cubicBezTo>
                  <a:cubicBezTo>
                    <a:pt x="1038" y="247"/>
                    <a:pt x="816" y="0"/>
                    <a:pt x="519" y="0"/>
                  </a:cubicBezTo>
                  <a:close/>
                </a:path>
              </a:pathLst>
            </a:custGeom>
            <a:solidFill>
              <a:schemeClr val="dk2"/>
            </a:solidFill>
            <a:ln w="1905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3" name="Google Shape;303;p9"/>
            <p:cNvSpPr/>
            <p:nvPr/>
          </p:nvSpPr>
          <p:spPr>
            <a:xfrm>
              <a:off x="3025740" y="4765485"/>
              <a:ext cx="25925" cy="25950"/>
            </a:xfrm>
            <a:custGeom>
              <a:avLst/>
              <a:gdLst/>
              <a:ahLst/>
              <a:cxnLst/>
              <a:rect l="l" t="t" r="r" b="b"/>
              <a:pathLst>
                <a:path w="1037" h="1038" extrusionOk="0">
                  <a:moveTo>
                    <a:pt x="518" y="1"/>
                  </a:moveTo>
                  <a:cubicBezTo>
                    <a:pt x="222" y="1"/>
                    <a:pt x="0" y="223"/>
                    <a:pt x="0" y="519"/>
                  </a:cubicBezTo>
                  <a:cubicBezTo>
                    <a:pt x="0" y="815"/>
                    <a:pt x="222" y="1038"/>
                    <a:pt x="518" y="1038"/>
                  </a:cubicBezTo>
                  <a:cubicBezTo>
                    <a:pt x="815" y="1038"/>
                    <a:pt x="1037" y="815"/>
                    <a:pt x="1037" y="519"/>
                  </a:cubicBezTo>
                  <a:cubicBezTo>
                    <a:pt x="1037" y="223"/>
                    <a:pt x="815" y="1"/>
                    <a:pt x="518" y="1"/>
                  </a:cubicBezTo>
                  <a:close/>
                </a:path>
              </a:pathLst>
            </a:custGeom>
            <a:solidFill>
              <a:schemeClr val="dk2"/>
            </a:solidFill>
            <a:ln w="1905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4" name="Google Shape;304;p9"/>
            <p:cNvSpPr/>
            <p:nvPr/>
          </p:nvSpPr>
          <p:spPr>
            <a:xfrm>
              <a:off x="3025740" y="4916085"/>
              <a:ext cx="25925" cy="25950"/>
            </a:xfrm>
            <a:custGeom>
              <a:avLst/>
              <a:gdLst/>
              <a:ahLst/>
              <a:cxnLst/>
              <a:rect l="l" t="t" r="r" b="b"/>
              <a:pathLst>
                <a:path w="1037" h="1038" extrusionOk="0">
                  <a:moveTo>
                    <a:pt x="518" y="1"/>
                  </a:moveTo>
                  <a:cubicBezTo>
                    <a:pt x="222" y="1"/>
                    <a:pt x="0" y="223"/>
                    <a:pt x="0" y="519"/>
                  </a:cubicBezTo>
                  <a:cubicBezTo>
                    <a:pt x="0" y="791"/>
                    <a:pt x="222" y="1038"/>
                    <a:pt x="518" y="1038"/>
                  </a:cubicBezTo>
                  <a:cubicBezTo>
                    <a:pt x="815" y="1038"/>
                    <a:pt x="1037" y="791"/>
                    <a:pt x="1037" y="519"/>
                  </a:cubicBezTo>
                  <a:cubicBezTo>
                    <a:pt x="1037" y="223"/>
                    <a:pt x="815" y="1"/>
                    <a:pt x="518" y="1"/>
                  </a:cubicBezTo>
                  <a:close/>
                </a:path>
              </a:pathLst>
            </a:custGeom>
            <a:solidFill>
              <a:schemeClr val="dk2"/>
            </a:solidFill>
            <a:ln w="1905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5" name="Google Shape;305;p9"/>
            <p:cNvSpPr/>
            <p:nvPr/>
          </p:nvSpPr>
          <p:spPr>
            <a:xfrm>
              <a:off x="3025740" y="5066085"/>
              <a:ext cx="25925" cy="26550"/>
            </a:xfrm>
            <a:custGeom>
              <a:avLst/>
              <a:gdLst/>
              <a:ahLst/>
              <a:cxnLst/>
              <a:rect l="l" t="t" r="r" b="b"/>
              <a:pathLst>
                <a:path w="1037" h="1062" extrusionOk="0">
                  <a:moveTo>
                    <a:pt x="518" y="0"/>
                  </a:moveTo>
                  <a:cubicBezTo>
                    <a:pt x="222" y="0"/>
                    <a:pt x="0" y="247"/>
                    <a:pt x="0" y="519"/>
                  </a:cubicBezTo>
                  <a:cubicBezTo>
                    <a:pt x="0" y="815"/>
                    <a:pt x="222" y="1062"/>
                    <a:pt x="518" y="1062"/>
                  </a:cubicBezTo>
                  <a:cubicBezTo>
                    <a:pt x="815" y="1062"/>
                    <a:pt x="1037" y="815"/>
                    <a:pt x="1037" y="519"/>
                  </a:cubicBezTo>
                  <a:cubicBezTo>
                    <a:pt x="1037" y="247"/>
                    <a:pt x="815" y="0"/>
                    <a:pt x="518" y="0"/>
                  </a:cubicBezTo>
                  <a:close/>
                </a:path>
              </a:pathLst>
            </a:custGeom>
            <a:solidFill>
              <a:schemeClr val="dk2"/>
            </a:solidFill>
            <a:ln w="1905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6" name="Google Shape;306;p9"/>
            <p:cNvSpPr/>
            <p:nvPr/>
          </p:nvSpPr>
          <p:spPr>
            <a:xfrm>
              <a:off x="2899815" y="4765485"/>
              <a:ext cx="26575" cy="25950"/>
            </a:xfrm>
            <a:custGeom>
              <a:avLst/>
              <a:gdLst/>
              <a:ahLst/>
              <a:cxnLst/>
              <a:rect l="l" t="t" r="r" b="b"/>
              <a:pathLst>
                <a:path w="1063" h="1038" extrusionOk="0">
                  <a:moveTo>
                    <a:pt x="519" y="1"/>
                  </a:moveTo>
                  <a:cubicBezTo>
                    <a:pt x="247" y="1"/>
                    <a:pt x="0" y="223"/>
                    <a:pt x="0" y="519"/>
                  </a:cubicBezTo>
                  <a:cubicBezTo>
                    <a:pt x="0" y="815"/>
                    <a:pt x="247" y="1038"/>
                    <a:pt x="519" y="1038"/>
                  </a:cubicBezTo>
                  <a:cubicBezTo>
                    <a:pt x="815" y="1038"/>
                    <a:pt x="1062" y="815"/>
                    <a:pt x="1062" y="519"/>
                  </a:cubicBezTo>
                  <a:cubicBezTo>
                    <a:pt x="1062" y="223"/>
                    <a:pt x="815" y="1"/>
                    <a:pt x="519" y="1"/>
                  </a:cubicBezTo>
                  <a:close/>
                </a:path>
              </a:pathLst>
            </a:custGeom>
            <a:solidFill>
              <a:schemeClr val="dk2"/>
            </a:solidFill>
            <a:ln w="1905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7" name="Google Shape;307;p9"/>
            <p:cNvSpPr/>
            <p:nvPr/>
          </p:nvSpPr>
          <p:spPr>
            <a:xfrm>
              <a:off x="2899815" y="4916085"/>
              <a:ext cx="26575" cy="25950"/>
            </a:xfrm>
            <a:custGeom>
              <a:avLst/>
              <a:gdLst/>
              <a:ahLst/>
              <a:cxnLst/>
              <a:rect l="l" t="t" r="r" b="b"/>
              <a:pathLst>
                <a:path w="1063" h="1038" extrusionOk="0">
                  <a:moveTo>
                    <a:pt x="519" y="1"/>
                  </a:moveTo>
                  <a:cubicBezTo>
                    <a:pt x="247" y="1"/>
                    <a:pt x="0" y="223"/>
                    <a:pt x="0" y="519"/>
                  </a:cubicBezTo>
                  <a:cubicBezTo>
                    <a:pt x="0" y="791"/>
                    <a:pt x="247" y="1038"/>
                    <a:pt x="519" y="1038"/>
                  </a:cubicBezTo>
                  <a:cubicBezTo>
                    <a:pt x="815" y="1038"/>
                    <a:pt x="1062" y="791"/>
                    <a:pt x="1062" y="519"/>
                  </a:cubicBezTo>
                  <a:cubicBezTo>
                    <a:pt x="1062" y="223"/>
                    <a:pt x="815" y="1"/>
                    <a:pt x="519" y="1"/>
                  </a:cubicBezTo>
                  <a:close/>
                </a:path>
              </a:pathLst>
            </a:custGeom>
            <a:solidFill>
              <a:schemeClr val="dk2"/>
            </a:solidFill>
            <a:ln w="1905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8" name="Google Shape;308;p9"/>
            <p:cNvSpPr/>
            <p:nvPr/>
          </p:nvSpPr>
          <p:spPr>
            <a:xfrm>
              <a:off x="2899815" y="5066085"/>
              <a:ext cx="26575" cy="26550"/>
            </a:xfrm>
            <a:custGeom>
              <a:avLst/>
              <a:gdLst/>
              <a:ahLst/>
              <a:cxnLst/>
              <a:rect l="l" t="t" r="r" b="b"/>
              <a:pathLst>
                <a:path w="1063" h="1062" extrusionOk="0">
                  <a:moveTo>
                    <a:pt x="519" y="0"/>
                  </a:moveTo>
                  <a:cubicBezTo>
                    <a:pt x="247" y="0"/>
                    <a:pt x="0" y="247"/>
                    <a:pt x="0" y="519"/>
                  </a:cubicBezTo>
                  <a:cubicBezTo>
                    <a:pt x="0" y="815"/>
                    <a:pt x="247" y="1062"/>
                    <a:pt x="519" y="1062"/>
                  </a:cubicBezTo>
                  <a:cubicBezTo>
                    <a:pt x="815" y="1062"/>
                    <a:pt x="1062" y="815"/>
                    <a:pt x="1062" y="519"/>
                  </a:cubicBezTo>
                  <a:cubicBezTo>
                    <a:pt x="1062" y="247"/>
                    <a:pt x="815" y="0"/>
                    <a:pt x="519" y="0"/>
                  </a:cubicBezTo>
                  <a:close/>
                </a:path>
              </a:pathLst>
            </a:custGeom>
            <a:solidFill>
              <a:schemeClr val="dk2"/>
            </a:solidFill>
            <a:ln w="1905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9" name="Google Shape;309;p9"/>
            <p:cNvSpPr/>
            <p:nvPr/>
          </p:nvSpPr>
          <p:spPr>
            <a:xfrm>
              <a:off x="2774515" y="4765485"/>
              <a:ext cx="25950" cy="25950"/>
            </a:xfrm>
            <a:custGeom>
              <a:avLst/>
              <a:gdLst/>
              <a:ahLst/>
              <a:cxnLst/>
              <a:rect l="l" t="t" r="r" b="b"/>
              <a:pathLst>
                <a:path w="1038" h="1038" extrusionOk="0">
                  <a:moveTo>
                    <a:pt x="519" y="1"/>
                  </a:moveTo>
                  <a:cubicBezTo>
                    <a:pt x="223" y="1"/>
                    <a:pt x="1" y="223"/>
                    <a:pt x="1" y="519"/>
                  </a:cubicBezTo>
                  <a:cubicBezTo>
                    <a:pt x="1" y="815"/>
                    <a:pt x="223" y="1038"/>
                    <a:pt x="519" y="1038"/>
                  </a:cubicBezTo>
                  <a:cubicBezTo>
                    <a:pt x="815" y="1038"/>
                    <a:pt x="1038" y="815"/>
                    <a:pt x="1038" y="519"/>
                  </a:cubicBezTo>
                  <a:cubicBezTo>
                    <a:pt x="1038" y="223"/>
                    <a:pt x="815" y="1"/>
                    <a:pt x="519" y="1"/>
                  </a:cubicBezTo>
                  <a:close/>
                </a:path>
              </a:pathLst>
            </a:custGeom>
            <a:solidFill>
              <a:schemeClr val="dk2"/>
            </a:solidFill>
            <a:ln w="1905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0" name="Google Shape;310;p9"/>
            <p:cNvSpPr/>
            <p:nvPr/>
          </p:nvSpPr>
          <p:spPr>
            <a:xfrm>
              <a:off x="2774515" y="4916085"/>
              <a:ext cx="25950" cy="25950"/>
            </a:xfrm>
            <a:custGeom>
              <a:avLst/>
              <a:gdLst/>
              <a:ahLst/>
              <a:cxnLst/>
              <a:rect l="l" t="t" r="r" b="b"/>
              <a:pathLst>
                <a:path w="1038" h="1038" extrusionOk="0">
                  <a:moveTo>
                    <a:pt x="519" y="1"/>
                  </a:moveTo>
                  <a:cubicBezTo>
                    <a:pt x="223" y="1"/>
                    <a:pt x="1" y="223"/>
                    <a:pt x="1" y="519"/>
                  </a:cubicBezTo>
                  <a:cubicBezTo>
                    <a:pt x="1" y="791"/>
                    <a:pt x="223" y="1038"/>
                    <a:pt x="519" y="1038"/>
                  </a:cubicBezTo>
                  <a:cubicBezTo>
                    <a:pt x="815" y="1038"/>
                    <a:pt x="1038" y="791"/>
                    <a:pt x="1038" y="519"/>
                  </a:cubicBezTo>
                  <a:cubicBezTo>
                    <a:pt x="1038" y="223"/>
                    <a:pt x="815" y="1"/>
                    <a:pt x="519" y="1"/>
                  </a:cubicBezTo>
                  <a:close/>
                </a:path>
              </a:pathLst>
            </a:custGeom>
            <a:solidFill>
              <a:schemeClr val="dk2"/>
            </a:solidFill>
            <a:ln w="1905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1" name="Google Shape;311;p9"/>
            <p:cNvSpPr/>
            <p:nvPr/>
          </p:nvSpPr>
          <p:spPr>
            <a:xfrm>
              <a:off x="2774515" y="5066085"/>
              <a:ext cx="25950" cy="26550"/>
            </a:xfrm>
            <a:custGeom>
              <a:avLst/>
              <a:gdLst/>
              <a:ahLst/>
              <a:cxnLst/>
              <a:rect l="l" t="t" r="r" b="b"/>
              <a:pathLst>
                <a:path w="1038" h="1062" extrusionOk="0">
                  <a:moveTo>
                    <a:pt x="519" y="0"/>
                  </a:moveTo>
                  <a:cubicBezTo>
                    <a:pt x="223" y="0"/>
                    <a:pt x="1" y="247"/>
                    <a:pt x="1" y="519"/>
                  </a:cubicBezTo>
                  <a:cubicBezTo>
                    <a:pt x="1" y="815"/>
                    <a:pt x="223" y="1062"/>
                    <a:pt x="519" y="1062"/>
                  </a:cubicBezTo>
                  <a:cubicBezTo>
                    <a:pt x="815" y="1062"/>
                    <a:pt x="1038" y="815"/>
                    <a:pt x="1038" y="519"/>
                  </a:cubicBezTo>
                  <a:cubicBezTo>
                    <a:pt x="1038" y="247"/>
                    <a:pt x="815" y="0"/>
                    <a:pt x="519" y="0"/>
                  </a:cubicBezTo>
                  <a:close/>
                </a:path>
              </a:pathLst>
            </a:custGeom>
            <a:solidFill>
              <a:schemeClr val="dk2"/>
            </a:solidFill>
            <a:ln w="1905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2" name="Google Shape;312;p9"/>
            <p:cNvSpPr/>
            <p:nvPr/>
          </p:nvSpPr>
          <p:spPr>
            <a:xfrm>
              <a:off x="2649215" y="4765485"/>
              <a:ext cx="25950" cy="25950"/>
            </a:xfrm>
            <a:custGeom>
              <a:avLst/>
              <a:gdLst/>
              <a:ahLst/>
              <a:cxnLst/>
              <a:rect l="l" t="t" r="r" b="b"/>
              <a:pathLst>
                <a:path w="1038" h="1038" extrusionOk="0">
                  <a:moveTo>
                    <a:pt x="519" y="1"/>
                  </a:moveTo>
                  <a:cubicBezTo>
                    <a:pt x="223" y="1"/>
                    <a:pt x="1" y="223"/>
                    <a:pt x="1" y="519"/>
                  </a:cubicBezTo>
                  <a:cubicBezTo>
                    <a:pt x="1" y="815"/>
                    <a:pt x="223" y="1038"/>
                    <a:pt x="519" y="1038"/>
                  </a:cubicBezTo>
                  <a:cubicBezTo>
                    <a:pt x="791" y="1038"/>
                    <a:pt x="1038" y="815"/>
                    <a:pt x="1038" y="519"/>
                  </a:cubicBezTo>
                  <a:cubicBezTo>
                    <a:pt x="1038" y="223"/>
                    <a:pt x="791" y="1"/>
                    <a:pt x="519" y="1"/>
                  </a:cubicBezTo>
                  <a:close/>
                </a:path>
              </a:pathLst>
            </a:custGeom>
            <a:solidFill>
              <a:schemeClr val="dk2"/>
            </a:solidFill>
            <a:ln w="1905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3" name="Google Shape;313;p9"/>
            <p:cNvSpPr/>
            <p:nvPr/>
          </p:nvSpPr>
          <p:spPr>
            <a:xfrm>
              <a:off x="2649215" y="4916085"/>
              <a:ext cx="25950" cy="25950"/>
            </a:xfrm>
            <a:custGeom>
              <a:avLst/>
              <a:gdLst/>
              <a:ahLst/>
              <a:cxnLst/>
              <a:rect l="l" t="t" r="r" b="b"/>
              <a:pathLst>
                <a:path w="1038" h="1038" extrusionOk="0">
                  <a:moveTo>
                    <a:pt x="519" y="1"/>
                  </a:moveTo>
                  <a:cubicBezTo>
                    <a:pt x="223" y="1"/>
                    <a:pt x="1" y="223"/>
                    <a:pt x="1" y="519"/>
                  </a:cubicBezTo>
                  <a:cubicBezTo>
                    <a:pt x="1" y="791"/>
                    <a:pt x="223" y="1038"/>
                    <a:pt x="519" y="1038"/>
                  </a:cubicBezTo>
                  <a:cubicBezTo>
                    <a:pt x="791" y="1038"/>
                    <a:pt x="1038" y="791"/>
                    <a:pt x="1038" y="519"/>
                  </a:cubicBezTo>
                  <a:cubicBezTo>
                    <a:pt x="1038" y="223"/>
                    <a:pt x="791" y="1"/>
                    <a:pt x="519" y="1"/>
                  </a:cubicBezTo>
                  <a:close/>
                </a:path>
              </a:pathLst>
            </a:custGeom>
            <a:solidFill>
              <a:schemeClr val="dk2"/>
            </a:solidFill>
            <a:ln w="1905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4" name="Google Shape;314;p9"/>
            <p:cNvSpPr/>
            <p:nvPr/>
          </p:nvSpPr>
          <p:spPr>
            <a:xfrm>
              <a:off x="2649215" y="5066085"/>
              <a:ext cx="25950" cy="26550"/>
            </a:xfrm>
            <a:custGeom>
              <a:avLst/>
              <a:gdLst/>
              <a:ahLst/>
              <a:cxnLst/>
              <a:rect l="l" t="t" r="r" b="b"/>
              <a:pathLst>
                <a:path w="1038" h="1062" extrusionOk="0">
                  <a:moveTo>
                    <a:pt x="519" y="0"/>
                  </a:moveTo>
                  <a:cubicBezTo>
                    <a:pt x="223" y="0"/>
                    <a:pt x="1" y="247"/>
                    <a:pt x="1" y="519"/>
                  </a:cubicBezTo>
                  <a:cubicBezTo>
                    <a:pt x="1" y="815"/>
                    <a:pt x="223" y="1062"/>
                    <a:pt x="519" y="1062"/>
                  </a:cubicBezTo>
                  <a:cubicBezTo>
                    <a:pt x="791" y="1062"/>
                    <a:pt x="1038" y="815"/>
                    <a:pt x="1038" y="519"/>
                  </a:cubicBezTo>
                  <a:cubicBezTo>
                    <a:pt x="1038" y="247"/>
                    <a:pt x="791" y="0"/>
                    <a:pt x="519" y="0"/>
                  </a:cubicBezTo>
                  <a:close/>
                </a:path>
              </a:pathLst>
            </a:custGeom>
            <a:solidFill>
              <a:schemeClr val="dk2"/>
            </a:solidFill>
            <a:ln w="1905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5" name="Google Shape;315;p9"/>
            <p:cNvSpPr/>
            <p:nvPr/>
          </p:nvSpPr>
          <p:spPr>
            <a:xfrm>
              <a:off x="2523315" y="4765485"/>
              <a:ext cx="25950" cy="25950"/>
            </a:xfrm>
            <a:custGeom>
              <a:avLst/>
              <a:gdLst/>
              <a:ahLst/>
              <a:cxnLst/>
              <a:rect l="l" t="t" r="r" b="b"/>
              <a:pathLst>
                <a:path w="1038" h="1038" extrusionOk="0">
                  <a:moveTo>
                    <a:pt x="519" y="1"/>
                  </a:moveTo>
                  <a:cubicBezTo>
                    <a:pt x="247" y="1"/>
                    <a:pt x="0" y="223"/>
                    <a:pt x="0" y="519"/>
                  </a:cubicBezTo>
                  <a:cubicBezTo>
                    <a:pt x="0" y="815"/>
                    <a:pt x="247" y="1038"/>
                    <a:pt x="519" y="1038"/>
                  </a:cubicBezTo>
                  <a:cubicBezTo>
                    <a:pt x="815" y="1038"/>
                    <a:pt x="1037" y="815"/>
                    <a:pt x="1037" y="519"/>
                  </a:cubicBezTo>
                  <a:cubicBezTo>
                    <a:pt x="1037" y="223"/>
                    <a:pt x="815" y="1"/>
                    <a:pt x="519" y="1"/>
                  </a:cubicBezTo>
                  <a:close/>
                </a:path>
              </a:pathLst>
            </a:custGeom>
            <a:solidFill>
              <a:schemeClr val="dk2"/>
            </a:solidFill>
            <a:ln w="1905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6" name="Google Shape;316;p9"/>
            <p:cNvSpPr/>
            <p:nvPr/>
          </p:nvSpPr>
          <p:spPr>
            <a:xfrm>
              <a:off x="2523315" y="4916085"/>
              <a:ext cx="25950" cy="25950"/>
            </a:xfrm>
            <a:custGeom>
              <a:avLst/>
              <a:gdLst/>
              <a:ahLst/>
              <a:cxnLst/>
              <a:rect l="l" t="t" r="r" b="b"/>
              <a:pathLst>
                <a:path w="1038" h="1038" extrusionOk="0">
                  <a:moveTo>
                    <a:pt x="519" y="1"/>
                  </a:moveTo>
                  <a:cubicBezTo>
                    <a:pt x="247" y="1"/>
                    <a:pt x="0" y="223"/>
                    <a:pt x="0" y="519"/>
                  </a:cubicBezTo>
                  <a:cubicBezTo>
                    <a:pt x="0" y="791"/>
                    <a:pt x="247" y="1038"/>
                    <a:pt x="519" y="1038"/>
                  </a:cubicBezTo>
                  <a:cubicBezTo>
                    <a:pt x="815" y="1038"/>
                    <a:pt x="1037" y="791"/>
                    <a:pt x="1037" y="519"/>
                  </a:cubicBezTo>
                  <a:cubicBezTo>
                    <a:pt x="1037" y="223"/>
                    <a:pt x="815" y="1"/>
                    <a:pt x="519" y="1"/>
                  </a:cubicBezTo>
                  <a:close/>
                </a:path>
              </a:pathLst>
            </a:custGeom>
            <a:solidFill>
              <a:schemeClr val="dk2"/>
            </a:solidFill>
            <a:ln w="1905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7" name="Google Shape;317;p9"/>
            <p:cNvSpPr/>
            <p:nvPr/>
          </p:nvSpPr>
          <p:spPr>
            <a:xfrm>
              <a:off x="2523315" y="5066085"/>
              <a:ext cx="25950" cy="26550"/>
            </a:xfrm>
            <a:custGeom>
              <a:avLst/>
              <a:gdLst/>
              <a:ahLst/>
              <a:cxnLst/>
              <a:rect l="l" t="t" r="r" b="b"/>
              <a:pathLst>
                <a:path w="1038" h="1062" extrusionOk="0">
                  <a:moveTo>
                    <a:pt x="519" y="0"/>
                  </a:moveTo>
                  <a:cubicBezTo>
                    <a:pt x="247" y="0"/>
                    <a:pt x="0" y="247"/>
                    <a:pt x="0" y="519"/>
                  </a:cubicBezTo>
                  <a:cubicBezTo>
                    <a:pt x="0" y="815"/>
                    <a:pt x="247" y="1062"/>
                    <a:pt x="519" y="1062"/>
                  </a:cubicBezTo>
                  <a:cubicBezTo>
                    <a:pt x="815" y="1062"/>
                    <a:pt x="1037" y="815"/>
                    <a:pt x="1037" y="519"/>
                  </a:cubicBezTo>
                  <a:cubicBezTo>
                    <a:pt x="1037" y="247"/>
                    <a:pt x="815" y="0"/>
                    <a:pt x="519" y="0"/>
                  </a:cubicBezTo>
                  <a:close/>
                </a:path>
              </a:pathLst>
            </a:custGeom>
            <a:solidFill>
              <a:schemeClr val="dk2"/>
            </a:solidFill>
            <a:ln w="1905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8" name="Google Shape;318;p9"/>
            <p:cNvSpPr/>
            <p:nvPr/>
          </p:nvSpPr>
          <p:spPr>
            <a:xfrm>
              <a:off x="2398015" y="4765485"/>
              <a:ext cx="25950" cy="25950"/>
            </a:xfrm>
            <a:custGeom>
              <a:avLst/>
              <a:gdLst/>
              <a:ahLst/>
              <a:cxnLst/>
              <a:rect l="l" t="t" r="r" b="b"/>
              <a:pathLst>
                <a:path w="1038" h="1038" extrusionOk="0">
                  <a:moveTo>
                    <a:pt x="519" y="1"/>
                  </a:moveTo>
                  <a:cubicBezTo>
                    <a:pt x="223" y="1"/>
                    <a:pt x="0" y="223"/>
                    <a:pt x="0" y="519"/>
                  </a:cubicBezTo>
                  <a:cubicBezTo>
                    <a:pt x="0" y="815"/>
                    <a:pt x="223" y="1038"/>
                    <a:pt x="519" y="1038"/>
                  </a:cubicBezTo>
                  <a:cubicBezTo>
                    <a:pt x="815" y="1038"/>
                    <a:pt x="1037" y="815"/>
                    <a:pt x="1037" y="519"/>
                  </a:cubicBezTo>
                  <a:cubicBezTo>
                    <a:pt x="1037" y="223"/>
                    <a:pt x="815" y="1"/>
                    <a:pt x="519" y="1"/>
                  </a:cubicBezTo>
                  <a:close/>
                </a:path>
              </a:pathLst>
            </a:custGeom>
            <a:solidFill>
              <a:schemeClr val="dk2"/>
            </a:solidFill>
            <a:ln w="1905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9" name="Google Shape;319;p9"/>
            <p:cNvSpPr/>
            <p:nvPr/>
          </p:nvSpPr>
          <p:spPr>
            <a:xfrm>
              <a:off x="2398015" y="4916085"/>
              <a:ext cx="25950" cy="25950"/>
            </a:xfrm>
            <a:custGeom>
              <a:avLst/>
              <a:gdLst/>
              <a:ahLst/>
              <a:cxnLst/>
              <a:rect l="l" t="t" r="r" b="b"/>
              <a:pathLst>
                <a:path w="1038" h="1038" extrusionOk="0">
                  <a:moveTo>
                    <a:pt x="519" y="1"/>
                  </a:moveTo>
                  <a:cubicBezTo>
                    <a:pt x="223" y="1"/>
                    <a:pt x="0" y="223"/>
                    <a:pt x="0" y="519"/>
                  </a:cubicBezTo>
                  <a:cubicBezTo>
                    <a:pt x="0" y="791"/>
                    <a:pt x="223" y="1038"/>
                    <a:pt x="519" y="1038"/>
                  </a:cubicBezTo>
                  <a:cubicBezTo>
                    <a:pt x="815" y="1038"/>
                    <a:pt x="1037" y="791"/>
                    <a:pt x="1037" y="519"/>
                  </a:cubicBezTo>
                  <a:cubicBezTo>
                    <a:pt x="1037" y="223"/>
                    <a:pt x="815" y="1"/>
                    <a:pt x="519" y="1"/>
                  </a:cubicBezTo>
                  <a:close/>
                </a:path>
              </a:pathLst>
            </a:custGeom>
            <a:solidFill>
              <a:schemeClr val="dk2"/>
            </a:solidFill>
            <a:ln w="1905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0" name="Google Shape;320;p9"/>
            <p:cNvSpPr/>
            <p:nvPr/>
          </p:nvSpPr>
          <p:spPr>
            <a:xfrm>
              <a:off x="2398015" y="5066085"/>
              <a:ext cx="25950" cy="26550"/>
            </a:xfrm>
            <a:custGeom>
              <a:avLst/>
              <a:gdLst/>
              <a:ahLst/>
              <a:cxnLst/>
              <a:rect l="l" t="t" r="r" b="b"/>
              <a:pathLst>
                <a:path w="1038" h="1062" extrusionOk="0">
                  <a:moveTo>
                    <a:pt x="519" y="0"/>
                  </a:moveTo>
                  <a:cubicBezTo>
                    <a:pt x="223" y="0"/>
                    <a:pt x="0" y="247"/>
                    <a:pt x="0" y="519"/>
                  </a:cubicBezTo>
                  <a:cubicBezTo>
                    <a:pt x="0" y="815"/>
                    <a:pt x="223" y="1062"/>
                    <a:pt x="519" y="1062"/>
                  </a:cubicBezTo>
                  <a:cubicBezTo>
                    <a:pt x="815" y="1062"/>
                    <a:pt x="1037" y="815"/>
                    <a:pt x="1037" y="519"/>
                  </a:cubicBezTo>
                  <a:cubicBezTo>
                    <a:pt x="1037" y="247"/>
                    <a:pt x="815" y="0"/>
                    <a:pt x="519" y="0"/>
                  </a:cubicBezTo>
                  <a:close/>
                </a:path>
              </a:pathLst>
            </a:custGeom>
            <a:solidFill>
              <a:schemeClr val="dk2"/>
            </a:solidFill>
            <a:ln w="1905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1" name="Google Shape;321;p9"/>
            <p:cNvSpPr/>
            <p:nvPr/>
          </p:nvSpPr>
          <p:spPr>
            <a:xfrm>
              <a:off x="2272090" y="4765485"/>
              <a:ext cx="26575" cy="25950"/>
            </a:xfrm>
            <a:custGeom>
              <a:avLst/>
              <a:gdLst/>
              <a:ahLst/>
              <a:cxnLst/>
              <a:rect l="l" t="t" r="r" b="b"/>
              <a:pathLst>
                <a:path w="1063" h="1038" extrusionOk="0">
                  <a:moveTo>
                    <a:pt x="544" y="1"/>
                  </a:moveTo>
                  <a:cubicBezTo>
                    <a:pt x="248" y="1"/>
                    <a:pt x="1" y="223"/>
                    <a:pt x="1" y="519"/>
                  </a:cubicBezTo>
                  <a:cubicBezTo>
                    <a:pt x="1" y="815"/>
                    <a:pt x="248" y="1038"/>
                    <a:pt x="544" y="1038"/>
                  </a:cubicBezTo>
                  <a:cubicBezTo>
                    <a:pt x="816" y="1038"/>
                    <a:pt x="1062" y="815"/>
                    <a:pt x="1062" y="519"/>
                  </a:cubicBezTo>
                  <a:cubicBezTo>
                    <a:pt x="1062" y="223"/>
                    <a:pt x="816" y="1"/>
                    <a:pt x="544" y="1"/>
                  </a:cubicBezTo>
                  <a:close/>
                </a:path>
              </a:pathLst>
            </a:custGeom>
            <a:solidFill>
              <a:schemeClr val="dk2"/>
            </a:solidFill>
            <a:ln w="1905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2" name="Google Shape;322;p9"/>
            <p:cNvSpPr/>
            <p:nvPr/>
          </p:nvSpPr>
          <p:spPr>
            <a:xfrm>
              <a:off x="2272090" y="4916085"/>
              <a:ext cx="26575" cy="25950"/>
            </a:xfrm>
            <a:custGeom>
              <a:avLst/>
              <a:gdLst/>
              <a:ahLst/>
              <a:cxnLst/>
              <a:rect l="l" t="t" r="r" b="b"/>
              <a:pathLst>
                <a:path w="1063" h="1038" extrusionOk="0">
                  <a:moveTo>
                    <a:pt x="544" y="1"/>
                  </a:moveTo>
                  <a:cubicBezTo>
                    <a:pt x="248" y="1"/>
                    <a:pt x="1" y="223"/>
                    <a:pt x="1" y="519"/>
                  </a:cubicBezTo>
                  <a:cubicBezTo>
                    <a:pt x="1" y="791"/>
                    <a:pt x="248" y="1038"/>
                    <a:pt x="544" y="1038"/>
                  </a:cubicBezTo>
                  <a:cubicBezTo>
                    <a:pt x="816" y="1038"/>
                    <a:pt x="1062" y="791"/>
                    <a:pt x="1062" y="519"/>
                  </a:cubicBezTo>
                  <a:cubicBezTo>
                    <a:pt x="1062" y="223"/>
                    <a:pt x="816" y="1"/>
                    <a:pt x="544" y="1"/>
                  </a:cubicBezTo>
                  <a:close/>
                </a:path>
              </a:pathLst>
            </a:custGeom>
            <a:solidFill>
              <a:schemeClr val="dk2"/>
            </a:solidFill>
            <a:ln w="1905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3" name="Google Shape;323;p9"/>
            <p:cNvSpPr/>
            <p:nvPr/>
          </p:nvSpPr>
          <p:spPr>
            <a:xfrm>
              <a:off x="2272090" y="5066085"/>
              <a:ext cx="26575" cy="26550"/>
            </a:xfrm>
            <a:custGeom>
              <a:avLst/>
              <a:gdLst/>
              <a:ahLst/>
              <a:cxnLst/>
              <a:rect l="l" t="t" r="r" b="b"/>
              <a:pathLst>
                <a:path w="1063" h="1062" extrusionOk="0">
                  <a:moveTo>
                    <a:pt x="544" y="0"/>
                  </a:moveTo>
                  <a:cubicBezTo>
                    <a:pt x="248" y="0"/>
                    <a:pt x="1" y="247"/>
                    <a:pt x="1" y="519"/>
                  </a:cubicBezTo>
                  <a:cubicBezTo>
                    <a:pt x="1" y="815"/>
                    <a:pt x="248" y="1062"/>
                    <a:pt x="544" y="1062"/>
                  </a:cubicBezTo>
                  <a:cubicBezTo>
                    <a:pt x="816" y="1062"/>
                    <a:pt x="1062" y="815"/>
                    <a:pt x="1062" y="519"/>
                  </a:cubicBezTo>
                  <a:cubicBezTo>
                    <a:pt x="1062" y="247"/>
                    <a:pt x="816" y="0"/>
                    <a:pt x="544" y="0"/>
                  </a:cubicBezTo>
                  <a:close/>
                </a:path>
              </a:pathLst>
            </a:custGeom>
            <a:solidFill>
              <a:schemeClr val="dk2"/>
            </a:solidFill>
            <a:ln w="1905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cxnSp>
        <p:nvCxnSpPr>
          <p:cNvPr id="324" name="Google Shape;324;p9"/>
          <p:cNvCxnSpPr/>
          <p:nvPr/>
        </p:nvCxnSpPr>
        <p:spPr>
          <a:xfrm>
            <a:off x="8230475" y="333800"/>
            <a:ext cx="674700" cy="0"/>
          </a:xfrm>
          <a:prstGeom prst="straightConnector1">
            <a:avLst/>
          </a:prstGeom>
          <a:noFill/>
          <a:ln w="38100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</p:cxnSp>
      <p:grpSp>
        <p:nvGrpSpPr>
          <p:cNvPr id="325" name="Google Shape;325;p9"/>
          <p:cNvGrpSpPr/>
          <p:nvPr/>
        </p:nvGrpSpPr>
        <p:grpSpPr>
          <a:xfrm>
            <a:off x="6121990" y="4776280"/>
            <a:ext cx="904875" cy="327150"/>
            <a:chOff x="2272090" y="4765485"/>
            <a:chExt cx="904875" cy="327150"/>
          </a:xfrm>
        </p:grpSpPr>
        <p:sp>
          <p:nvSpPr>
            <p:cNvPr id="326" name="Google Shape;326;p9"/>
            <p:cNvSpPr/>
            <p:nvPr/>
          </p:nvSpPr>
          <p:spPr>
            <a:xfrm>
              <a:off x="3151015" y="4765485"/>
              <a:ext cx="25950" cy="25950"/>
            </a:xfrm>
            <a:custGeom>
              <a:avLst/>
              <a:gdLst/>
              <a:ahLst/>
              <a:cxnLst/>
              <a:rect l="l" t="t" r="r" b="b"/>
              <a:pathLst>
                <a:path w="1038" h="1038" extrusionOk="0">
                  <a:moveTo>
                    <a:pt x="519" y="1"/>
                  </a:moveTo>
                  <a:cubicBezTo>
                    <a:pt x="248" y="1"/>
                    <a:pt x="1" y="223"/>
                    <a:pt x="1" y="519"/>
                  </a:cubicBezTo>
                  <a:cubicBezTo>
                    <a:pt x="1" y="815"/>
                    <a:pt x="248" y="1038"/>
                    <a:pt x="519" y="1038"/>
                  </a:cubicBezTo>
                  <a:cubicBezTo>
                    <a:pt x="816" y="1038"/>
                    <a:pt x="1038" y="815"/>
                    <a:pt x="1038" y="519"/>
                  </a:cubicBezTo>
                  <a:cubicBezTo>
                    <a:pt x="1038" y="223"/>
                    <a:pt x="816" y="1"/>
                    <a:pt x="519" y="1"/>
                  </a:cubicBezTo>
                  <a:close/>
                </a:path>
              </a:pathLst>
            </a:custGeom>
            <a:solidFill>
              <a:schemeClr val="dk2"/>
            </a:solidFill>
            <a:ln w="1905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7" name="Google Shape;327;p9"/>
            <p:cNvSpPr/>
            <p:nvPr/>
          </p:nvSpPr>
          <p:spPr>
            <a:xfrm>
              <a:off x="3151015" y="4916085"/>
              <a:ext cx="25950" cy="25950"/>
            </a:xfrm>
            <a:custGeom>
              <a:avLst/>
              <a:gdLst/>
              <a:ahLst/>
              <a:cxnLst/>
              <a:rect l="l" t="t" r="r" b="b"/>
              <a:pathLst>
                <a:path w="1038" h="1038" extrusionOk="0">
                  <a:moveTo>
                    <a:pt x="519" y="1"/>
                  </a:moveTo>
                  <a:cubicBezTo>
                    <a:pt x="248" y="1"/>
                    <a:pt x="1" y="223"/>
                    <a:pt x="1" y="519"/>
                  </a:cubicBezTo>
                  <a:cubicBezTo>
                    <a:pt x="1" y="791"/>
                    <a:pt x="248" y="1038"/>
                    <a:pt x="519" y="1038"/>
                  </a:cubicBezTo>
                  <a:cubicBezTo>
                    <a:pt x="816" y="1038"/>
                    <a:pt x="1038" y="791"/>
                    <a:pt x="1038" y="519"/>
                  </a:cubicBezTo>
                  <a:cubicBezTo>
                    <a:pt x="1038" y="223"/>
                    <a:pt x="816" y="1"/>
                    <a:pt x="519" y="1"/>
                  </a:cubicBezTo>
                  <a:close/>
                </a:path>
              </a:pathLst>
            </a:custGeom>
            <a:solidFill>
              <a:schemeClr val="dk2"/>
            </a:solidFill>
            <a:ln w="1905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8" name="Google Shape;328;p9"/>
            <p:cNvSpPr/>
            <p:nvPr/>
          </p:nvSpPr>
          <p:spPr>
            <a:xfrm>
              <a:off x="3151015" y="5066085"/>
              <a:ext cx="25950" cy="26550"/>
            </a:xfrm>
            <a:custGeom>
              <a:avLst/>
              <a:gdLst/>
              <a:ahLst/>
              <a:cxnLst/>
              <a:rect l="l" t="t" r="r" b="b"/>
              <a:pathLst>
                <a:path w="1038" h="1062" extrusionOk="0">
                  <a:moveTo>
                    <a:pt x="519" y="0"/>
                  </a:moveTo>
                  <a:cubicBezTo>
                    <a:pt x="248" y="0"/>
                    <a:pt x="1" y="247"/>
                    <a:pt x="1" y="519"/>
                  </a:cubicBezTo>
                  <a:cubicBezTo>
                    <a:pt x="1" y="815"/>
                    <a:pt x="248" y="1062"/>
                    <a:pt x="519" y="1062"/>
                  </a:cubicBezTo>
                  <a:cubicBezTo>
                    <a:pt x="816" y="1062"/>
                    <a:pt x="1038" y="815"/>
                    <a:pt x="1038" y="519"/>
                  </a:cubicBezTo>
                  <a:cubicBezTo>
                    <a:pt x="1038" y="247"/>
                    <a:pt x="816" y="0"/>
                    <a:pt x="519" y="0"/>
                  </a:cubicBezTo>
                  <a:close/>
                </a:path>
              </a:pathLst>
            </a:custGeom>
            <a:solidFill>
              <a:schemeClr val="dk2"/>
            </a:solidFill>
            <a:ln w="1905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9" name="Google Shape;329;p9"/>
            <p:cNvSpPr/>
            <p:nvPr/>
          </p:nvSpPr>
          <p:spPr>
            <a:xfrm>
              <a:off x="3025740" y="4765485"/>
              <a:ext cx="25925" cy="25950"/>
            </a:xfrm>
            <a:custGeom>
              <a:avLst/>
              <a:gdLst/>
              <a:ahLst/>
              <a:cxnLst/>
              <a:rect l="l" t="t" r="r" b="b"/>
              <a:pathLst>
                <a:path w="1037" h="1038" extrusionOk="0">
                  <a:moveTo>
                    <a:pt x="518" y="1"/>
                  </a:moveTo>
                  <a:cubicBezTo>
                    <a:pt x="222" y="1"/>
                    <a:pt x="0" y="223"/>
                    <a:pt x="0" y="519"/>
                  </a:cubicBezTo>
                  <a:cubicBezTo>
                    <a:pt x="0" y="815"/>
                    <a:pt x="222" y="1038"/>
                    <a:pt x="518" y="1038"/>
                  </a:cubicBezTo>
                  <a:cubicBezTo>
                    <a:pt x="815" y="1038"/>
                    <a:pt x="1037" y="815"/>
                    <a:pt x="1037" y="519"/>
                  </a:cubicBezTo>
                  <a:cubicBezTo>
                    <a:pt x="1037" y="223"/>
                    <a:pt x="815" y="1"/>
                    <a:pt x="518" y="1"/>
                  </a:cubicBezTo>
                  <a:close/>
                </a:path>
              </a:pathLst>
            </a:custGeom>
            <a:solidFill>
              <a:schemeClr val="dk2"/>
            </a:solidFill>
            <a:ln w="1905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0" name="Google Shape;330;p9"/>
            <p:cNvSpPr/>
            <p:nvPr/>
          </p:nvSpPr>
          <p:spPr>
            <a:xfrm>
              <a:off x="3025740" y="4916085"/>
              <a:ext cx="25925" cy="25950"/>
            </a:xfrm>
            <a:custGeom>
              <a:avLst/>
              <a:gdLst/>
              <a:ahLst/>
              <a:cxnLst/>
              <a:rect l="l" t="t" r="r" b="b"/>
              <a:pathLst>
                <a:path w="1037" h="1038" extrusionOk="0">
                  <a:moveTo>
                    <a:pt x="518" y="1"/>
                  </a:moveTo>
                  <a:cubicBezTo>
                    <a:pt x="222" y="1"/>
                    <a:pt x="0" y="223"/>
                    <a:pt x="0" y="519"/>
                  </a:cubicBezTo>
                  <a:cubicBezTo>
                    <a:pt x="0" y="791"/>
                    <a:pt x="222" y="1038"/>
                    <a:pt x="518" y="1038"/>
                  </a:cubicBezTo>
                  <a:cubicBezTo>
                    <a:pt x="815" y="1038"/>
                    <a:pt x="1037" y="791"/>
                    <a:pt x="1037" y="519"/>
                  </a:cubicBezTo>
                  <a:cubicBezTo>
                    <a:pt x="1037" y="223"/>
                    <a:pt x="815" y="1"/>
                    <a:pt x="518" y="1"/>
                  </a:cubicBezTo>
                  <a:close/>
                </a:path>
              </a:pathLst>
            </a:custGeom>
            <a:solidFill>
              <a:schemeClr val="dk2"/>
            </a:solidFill>
            <a:ln w="1905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1" name="Google Shape;331;p9"/>
            <p:cNvSpPr/>
            <p:nvPr/>
          </p:nvSpPr>
          <p:spPr>
            <a:xfrm>
              <a:off x="3025740" y="5066085"/>
              <a:ext cx="25925" cy="26550"/>
            </a:xfrm>
            <a:custGeom>
              <a:avLst/>
              <a:gdLst/>
              <a:ahLst/>
              <a:cxnLst/>
              <a:rect l="l" t="t" r="r" b="b"/>
              <a:pathLst>
                <a:path w="1037" h="1062" extrusionOk="0">
                  <a:moveTo>
                    <a:pt x="518" y="0"/>
                  </a:moveTo>
                  <a:cubicBezTo>
                    <a:pt x="222" y="0"/>
                    <a:pt x="0" y="247"/>
                    <a:pt x="0" y="519"/>
                  </a:cubicBezTo>
                  <a:cubicBezTo>
                    <a:pt x="0" y="815"/>
                    <a:pt x="222" y="1062"/>
                    <a:pt x="518" y="1062"/>
                  </a:cubicBezTo>
                  <a:cubicBezTo>
                    <a:pt x="815" y="1062"/>
                    <a:pt x="1037" y="815"/>
                    <a:pt x="1037" y="519"/>
                  </a:cubicBezTo>
                  <a:cubicBezTo>
                    <a:pt x="1037" y="247"/>
                    <a:pt x="815" y="0"/>
                    <a:pt x="518" y="0"/>
                  </a:cubicBezTo>
                  <a:close/>
                </a:path>
              </a:pathLst>
            </a:custGeom>
            <a:solidFill>
              <a:schemeClr val="dk2"/>
            </a:solidFill>
            <a:ln w="1905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2" name="Google Shape;332;p9"/>
            <p:cNvSpPr/>
            <p:nvPr/>
          </p:nvSpPr>
          <p:spPr>
            <a:xfrm>
              <a:off x="2899815" y="4765485"/>
              <a:ext cx="26575" cy="25950"/>
            </a:xfrm>
            <a:custGeom>
              <a:avLst/>
              <a:gdLst/>
              <a:ahLst/>
              <a:cxnLst/>
              <a:rect l="l" t="t" r="r" b="b"/>
              <a:pathLst>
                <a:path w="1063" h="1038" extrusionOk="0">
                  <a:moveTo>
                    <a:pt x="519" y="1"/>
                  </a:moveTo>
                  <a:cubicBezTo>
                    <a:pt x="247" y="1"/>
                    <a:pt x="0" y="223"/>
                    <a:pt x="0" y="519"/>
                  </a:cubicBezTo>
                  <a:cubicBezTo>
                    <a:pt x="0" y="815"/>
                    <a:pt x="247" y="1038"/>
                    <a:pt x="519" y="1038"/>
                  </a:cubicBezTo>
                  <a:cubicBezTo>
                    <a:pt x="815" y="1038"/>
                    <a:pt x="1062" y="815"/>
                    <a:pt x="1062" y="519"/>
                  </a:cubicBezTo>
                  <a:cubicBezTo>
                    <a:pt x="1062" y="223"/>
                    <a:pt x="815" y="1"/>
                    <a:pt x="519" y="1"/>
                  </a:cubicBezTo>
                  <a:close/>
                </a:path>
              </a:pathLst>
            </a:custGeom>
            <a:solidFill>
              <a:schemeClr val="dk2"/>
            </a:solidFill>
            <a:ln w="1905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3" name="Google Shape;333;p9"/>
            <p:cNvSpPr/>
            <p:nvPr/>
          </p:nvSpPr>
          <p:spPr>
            <a:xfrm>
              <a:off x="2899815" y="4916085"/>
              <a:ext cx="26575" cy="25950"/>
            </a:xfrm>
            <a:custGeom>
              <a:avLst/>
              <a:gdLst/>
              <a:ahLst/>
              <a:cxnLst/>
              <a:rect l="l" t="t" r="r" b="b"/>
              <a:pathLst>
                <a:path w="1063" h="1038" extrusionOk="0">
                  <a:moveTo>
                    <a:pt x="519" y="1"/>
                  </a:moveTo>
                  <a:cubicBezTo>
                    <a:pt x="247" y="1"/>
                    <a:pt x="0" y="223"/>
                    <a:pt x="0" y="519"/>
                  </a:cubicBezTo>
                  <a:cubicBezTo>
                    <a:pt x="0" y="791"/>
                    <a:pt x="247" y="1038"/>
                    <a:pt x="519" y="1038"/>
                  </a:cubicBezTo>
                  <a:cubicBezTo>
                    <a:pt x="815" y="1038"/>
                    <a:pt x="1062" y="791"/>
                    <a:pt x="1062" y="519"/>
                  </a:cubicBezTo>
                  <a:cubicBezTo>
                    <a:pt x="1062" y="223"/>
                    <a:pt x="815" y="1"/>
                    <a:pt x="519" y="1"/>
                  </a:cubicBezTo>
                  <a:close/>
                </a:path>
              </a:pathLst>
            </a:custGeom>
            <a:solidFill>
              <a:schemeClr val="dk2"/>
            </a:solidFill>
            <a:ln w="1905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4" name="Google Shape;334;p9"/>
            <p:cNvSpPr/>
            <p:nvPr/>
          </p:nvSpPr>
          <p:spPr>
            <a:xfrm>
              <a:off x="2899815" y="5066085"/>
              <a:ext cx="26575" cy="26550"/>
            </a:xfrm>
            <a:custGeom>
              <a:avLst/>
              <a:gdLst/>
              <a:ahLst/>
              <a:cxnLst/>
              <a:rect l="l" t="t" r="r" b="b"/>
              <a:pathLst>
                <a:path w="1063" h="1062" extrusionOk="0">
                  <a:moveTo>
                    <a:pt x="519" y="0"/>
                  </a:moveTo>
                  <a:cubicBezTo>
                    <a:pt x="247" y="0"/>
                    <a:pt x="0" y="247"/>
                    <a:pt x="0" y="519"/>
                  </a:cubicBezTo>
                  <a:cubicBezTo>
                    <a:pt x="0" y="815"/>
                    <a:pt x="247" y="1062"/>
                    <a:pt x="519" y="1062"/>
                  </a:cubicBezTo>
                  <a:cubicBezTo>
                    <a:pt x="815" y="1062"/>
                    <a:pt x="1062" y="815"/>
                    <a:pt x="1062" y="519"/>
                  </a:cubicBezTo>
                  <a:cubicBezTo>
                    <a:pt x="1062" y="247"/>
                    <a:pt x="815" y="0"/>
                    <a:pt x="519" y="0"/>
                  </a:cubicBezTo>
                  <a:close/>
                </a:path>
              </a:pathLst>
            </a:custGeom>
            <a:solidFill>
              <a:schemeClr val="dk2"/>
            </a:solidFill>
            <a:ln w="1905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5" name="Google Shape;335;p9"/>
            <p:cNvSpPr/>
            <p:nvPr/>
          </p:nvSpPr>
          <p:spPr>
            <a:xfrm>
              <a:off x="2774515" y="4765485"/>
              <a:ext cx="25950" cy="25950"/>
            </a:xfrm>
            <a:custGeom>
              <a:avLst/>
              <a:gdLst/>
              <a:ahLst/>
              <a:cxnLst/>
              <a:rect l="l" t="t" r="r" b="b"/>
              <a:pathLst>
                <a:path w="1038" h="1038" extrusionOk="0">
                  <a:moveTo>
                    <a:pt x="519" y="1"/>
                  </a:moveTo>
                  <a:cubicBezTo>
                    <a:pt x="223" y="1"/>
                    <a:pt x="1" y="223"/>
                    <a:pt x="1" y="519"/>
                  </a:cubicBezTo>
                  <a:cubicBezTo>
                    <a:pt x="1" y="815"/>
                    <a:pt x="223" y="1038"/>
                    <a:pt x="519" y="1038"/>
                  </a:cubicBezTo>
                  <a:cubicBezTo>
                    <a:pt x="815" y="1038"/>
                    <a:pt x="1038" y="815"/>
                    <a:pt x="1038" y="519"/>
                  </a:cubicBezTo>
                  <a:cubicBezTo>
                    <a:pt x="1038" y="223"/>
                    <a:pt x="815" y="1"/>
                    <a:pt x="519" y="1"/>
                  </a:cubicBezTo>
                  <a:close/>
                </a:path>
              </a:pathLst>
            </a:custGeom>
            <a:solidFill>
              <a:schemeClr val="dk2"/>
            </a:solidFill>
            <a:ln w="1905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6" name="Google Shape;336;p9"/>
            <p:cNvSpPr/>
            <p:nvPr/>
          </p:nvSpPr>
          <p:spPr>
            <a:xfrm>
              <a:off x="2774515" y="4916085"/>
              <a:ext cx="25950" cy="25950"/>
            </a:xfrm>
            <a:custGeom>
              <a:avLst/>
              <a:gdLst/>
              <a:ahLst/>
              <a:cxnLst/>
              <a:rect l="l" t="t" r="r" b="b"/>
              <a:pathLst>
                <a:path w="1038" h="1038" extrusionOk="0">
                  <a:moveTo>
                    <a:pt x="519" y="1"/>
                  </a:moveTo>
                  <a:cubicBezTo>
                    <a:pt x="223" y="1"/>
                    <a:pt x="1" y="223"/>
                    <a:pt x="1" y="519"/>
                  </a:cubicBezTo>
                  <a:cubicBezTo>
                    <a:pt x="1" y="791"/>
                    <a:pt x="223" y="1038"/>
                    <a:pt x="519" y="1038"/>
                  </a:cubicBezTo>
                  <a:cubicBezTo>
                    <a:pt x="815" y="1038"/>
                    <a:pt x="1038" y="791"/>
                    <a:pt x="1038" y="519"/>
                  </a:cubicBezTo>
                  <a:cubicBezTo>
                    <a:pt x="1038" y="223"/>
                    <a:pt x="815" y="1"/>
                    <a:pt x="519" y="1"/>
                  </a:cubicBezTo>
                  <a:close/>
                </a:path>
              </a:pathLst>
            </a:custGeom>
            <a:solidFill>
              <a:schemeClr val="dk2"/>
            </a:solidFill>
            <a:ln w="1905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7" name="Google Shape;337;p9"/>
            <p:cNvSpPr/>
            <p:nvPr/>
          </p:nvSpPr>
          <p:spPr>
            <a:xfrm>
              <a:off x="2774515" y="5066085"/>
              <a:ext cx="25950" cy="26550"/>
            </a:xfrm>
            <a:custGeom>
              <a:avLst/>
              <a:gdLst/>
              <a:ahLst/>
              <a:cxnLst/>
              <a:rect l="l" t="t" r="r" b="b"/>
              <a:pathLst>
                <a:path w="1038" h="1062" extrusionOk="0">
                  <a:moveTo>
                    <a:pt x="519" y="0"/>
                  </a:moveTo>
                  <a:cubicBezTo>
                    <a:pt x="223" y="0"/>
                    <a:pt x="1" y="247"/>
                    <a:pt x="1" y="519"/>
                  </a:cubicBezTo>
                  <a:cubicBezTo>
                    <a:pt x="1" y="815"/>
                    <a:pt x="223" y="1062"/>
                    <a:pt x="519" y="1062"/>
                  </a:cubicBezTo>
                  <a:cubicBezTo>
                    <a:pt x="815" y="1062"/>
                    <a:pt x="1038" y="815"/>
                    <a:pt x="1038" y="519"/>
                  </a:cubicBezTo>
                  <a:cubicBezTo>
                    <a:pt x="1038" y="247"/>
                    <a:pt x="815" y="0"/>
                    <a:pt x="519" y="0"/>
                  </a:cubicBezTo>
                  <a:close/>
                </a:path>
              </a:pathLst>
            </a:custGeom>
            <a:solidFill>
              <a:schemeClr val="dk2"/>
            </a:solidFill>
            <a:ln w="1905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8" name="Google Shape;338;p9"/>
            <p:cNvSpPr/>
            <p:nvPr/>
          </p:nvSpPr>
          <p:spPr>
            <a:xfrm>
              <a:off x="2649215" y="4765485"/>
              <a:ext cx="25950" cy="25950"/>
            </a:xfrm>
            <a:custGeom>
              <a:avLst/>
              <a:gdLst/>
              <a:ahLst/>
              <a:cxnLst/>
              <a:rect l="l" t="t" r="r" b="b"/>
              <a:pathLst>
                <a:path w="1038" h="1038" extrusionOk="0">
                  <a:moveTo>
                    <a:pt x="519" y="1"/>
                  </a:moveTo>
                  <a:cubicBezTo>
                    <a:pt x="223" y="1"/>
                    <a:pt x="1" y="223"/>
                    <a:pt x="1" y="519"/>
                  </a:cubicBezTo>
                  <a:cubicBezTo>
                    <a:pt x="1" y="815"/>
                    <a:pt x="223" y="1038"/>
                    <a:pt x="519" y="1038"/>
                  </a:cubicBezTo>
                  <a:cubicBezTo>
                    <a:pt x="791" y="1038"/>
                    <a:pt x="1038" y="815"/>
                    <a:pt x="1038" y="519"/>
                  </a:cubicBezTo>
                  <a:cubicBezTo>
                    <a:pt x="1038" y="223"/>
                    <a:pt x="791" y="1"/>
                    <a:pt x="519" y="1"/>
                  </a:cubicBezTo>
                  <a:close/>
                </a:path>
              </a:pathLst>
            </a:custGeom>
            <a:solidFill>
              <a:schemeClr val="dk2"/>
            </a:solidFill>
            <a:ln w="1905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9" name="Google Shape;339;p9"/>
            <p:cNvSpPr/>
            <p:nvPr/>
          </p:nvSpPr>
          <p:spPr>
            <a:xfrm>
              <a:off x="2649215" y="4916085"/>
              <a:ext cx="25950" cy="25950"/>
            </a:xfrm>
            <a:custGeom>
              <a:avLst/>
              <a:gdLst/>
              <a:ahLst/>
              <a:cxnLst/>
              <a:rect l="l" t="t" r="r" b="b"/>
              <a:pathLst>
                <a:path w="1038" h="1038" extrusionOk="0">
                  <a:moveTo>
                    <a:pt x="519" y="1"/>
                  </a:moveTo>
                  <a:cubicBezTo>
                    <a:pt x="223" y="1"/>
                    <a:pt x="1" y="223"/>
                    <a:pt x="1" y="519"/>
                  </a:cubicBezTo>
                  <a:cubicBezTo>
                    <a:pt x="1" y="791"/>
                    <a:pt x="223" y="1038"/>
                    <a:pt x="519" y="1038"/>
                  </a:cubicBezTo>
                  <a:cubicBezTo>
                    <a:pt x="791" y="1038"/>
                    <a:pt x="1038" y="791"/>
                    <a:pt x="1038" y="519"/>
                  </a:cubicBezTo>
                  <a:cubicBezTo>
                    <a:pt x="1038" y="223"/>
                    <a:pt x="791" y="1"/>
                    <a:pt x="519" y="1"/>
                  </a:cubicBezTo>
                  <a:close/>
                </a:path>
              </a:pathLst>
            </a:custGeom>
            <a:solidFill>
              <a:schemeClr val="dk2"/>
            </a:solidFill>
            <a:ln w="1905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0" name="Google Shape;340;p9"/>
            <p:cNvSpPr/>
            <p:nvPr/>
          </p:nvSpPr>
          <p:spPr>
            <a:xfrm>
              <a:off x="2649215" y="5066085"/>
              <a:ext cx="25950" cy="26550"/>
            </a:xfrm>
            <a:custGeom>
              <a:avLst/>
              <a:gdLst/>
              <a:ahLst/>
              <a:cxnLst/>
              <a:rect l="l" t="t" r="r" b="b"/>
              <a:pathLst>
                <a:path w="1038" h="1062" extrusionOk="0">
                  <a:moveTo>
                    <a:pt x="519" y="0"/>
                  </a:moveTo>
                  <a:cubicBezTo>
                    <a:pt x="223" y="0"/>
                    <a:pt x="1" y="247"/>
                    <a:pt x="1" y="519"/>
                  </a:cubicBezTo>
                  <a:cubicBezTo>
                    <a:pt x="1" y="815"/>
                    <a:pt x="223" y="1062"/>
                    <a:pt x="519" y="1062"/>
                  </a:cubicBezTo>
                  <a:cubicBezTo>
                    <a:pt x="791" y="1062"/>
                    <a:pt x="1038" y="815"/>
                    <a:pt x="1038" y="519"/>
                  </a:cubicBezTo>
                  <a:cubicBezTo>
                    <a:pt x="1038" y="247"/>
                    <a:pt x="791" y="0"/>
                    <a:pt x="519" y="0"/>
                  </a:cubicBezTo>
                  <a:close/>
                </a:path>
              </a:pathLst>
            </a:custGeom>
            <a:solidFill>
              <a:schemeClr val="dk2"/>
            </a:solidFill>
            <a:ln w="1905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1" name="Google Shape;341;p9"/>
            <p:cNvSpPr/>
            <p:nvPr/>
          </p:nvSpPr>
          <p:spPr>
            <a:xfrm>
              <a:off x="2523315" y="4765485"/>
              <a:ext cx="25950" cy="25950"/>
            </a:xfrm>
            <a:custGeom>
              <a:avLst/>
              <a:gdLst/>
              <a:ahLst/>
              <a:cxnLst/>
              <a:rect l="l" t="t" r="r" b="b"/>
              <a:pathLst>
                <a:path w="1038" h="1038" extrusionOk="0">
                  <a:moveTo>
                    <a:pt x="519" y="1"/>
                  </a:moveTo>
                  <a:cubicBezTo>
                    <a:pt x="247" y="1"/>
                    <a:pt x="0" y="223"/>
                    <a:pt x="0" y="519"/>
                  </a:cubicBezTo>
                  <a:cubicBezTo>
                    <a:pt x="0" y="815"/>
                    <a:pt x="247" y="1038"/>
                    <a:pt x="519" y="1038"/>
                  </a:cubicBezTo>
                  <a:cubicBezTo>
                    <a:pt x="815" y="1038"/>
                    <a:pt x="1037" y="815"/>
                    <a:pt x="1037" y="519"/>
                  </a:cubicBezTo>
                  <a:cubicBezTo>
                    <a:pt x="1037" y="223"/>
                    <a:pt x="815" y="1"/>
                    <a:pt x="519" y="1"/>
                  </a:cubicBezTo>
                  <a:close/>
                </a:path>
              </a:pathLst>
            </a:custGeom>
            <a:solidFill>
              <a:schemeClr val="dk2"/>
            </a:solidFill>
            <a:ln w="1905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2" name="Google Shape;342;p9"/>
            <p:cNvSpPr/>
            <p:nvPr/>
          </p:nvSpPr>
          <p:spPr>
            <a:xfrm>
              <a:off x="2523315" y="4916085"/>
              <a:ext cx="25950" cy="25950"/>
            </a:xfrm>
            <a:custGeom>
              <a:avLst/>
              <a:gdLst/>
              <a:ahLst/>
              <a:cxnLst/>
              <a:rect l="l" t="t" r="r" b="b"/>
              <a:pathLst>
                <a:path w="1038" h="1038" extrusionOk="0">
                  <a:moveTo>
                    <a:pt x="519" y="1"/>
                  </a:moveTo>
                  <a:cubicBezTo>
                    <a:pt x="247" y="1"/>
                    <a:pt x="0" y="223"/>
                    <a:pt x="0" y="519"/>
                  </a:cubicBezTo>
                  <a:cubicBezTo>
                    <a:pt x="0" y="791"/>
                    <a:pt x="247" y="1038"/>
                    <a:pt x="519" y="1038"/>
                  </a:cubicBezTo>
                  <a:cubicBezTo>
                    <a:pt x="815" y="1038"/>
                    <a:pt x="1037" y="791"/>
                    <a:pt x="1037" y="519"/>
                  </a:cubicBezTo>
                  <a:cubicBezTo>
                    <a:pt x="1037" y="223"/>
                    <a:pt x="815" y="1"/>
                    <a:pt x="519" y="1"/>
                  </a:cubicBezTo>
                  <a:close/>
                </a:path>
              </a:pathLst>
            </a:custGeom>
            <a:solidFill>
              <a:schemeClr val="dk2"/>
            </a:solidFill>
            <a:ln w="1905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3" name="Google Shape;343;p9"/>
            <p:cNvSpPr/>
            <p:nvPr/>
          </p:nvSpPr>
          <p:spPr>
            <a:xfrm>
              <a:off x="2523315" y="5066085"/>
              <a:ext cx="25950" cy="26550"/>
            </a:xfrm>
            <a:custGeom>
              <a:avLst/>
              <a:gdLst/>
              <a:ahLst/>
              <a:cxnLst/>
              <a:rect l="l" t="t" r="r" b="b"/>
              <a:pathLst>
                <a:path w="1038" h="1062" extrusionOk="0">
                  <a:moveTo>
                    <a:pt x="519" y="0"/>
                  </a:moveTo>
                  <a:cubicBezTo>
                    <a:pt x="247" y="0"/>
                    <a:pt x="0" y="247"/>
                    <a:pt x="0" y="519"/>
                  </a:cubicBezTo>
                  <a:cubicBezTo>
                    <a:pt x="0" y="815"/>
                    <a:pt x="247" y="1062"/>
                    <a:pt x="519" y="1062"/>
                  </a:cubicBezTo>
                  <a:cubicBezTo>
                    <a:pt x="815" y="1062"/>
                    <a:pt x="1037" y="815"/>
                    <a:pt x="1037" y="519"/>
                  </a:cubicBezTo>
                  <a:cubicBezTo>
                    <a:pt x="1037" y="247"/>
                    <a:pt x="815" y="0"/>
                    <a:pt x="519" y="0"/>
                  </a:cubicBezTo>
                  <a:close/>
                </a:path>
              </a:pathLst>
            </a:custGeom>
            <a:solidFill>
              <a:schemeClr val="dk2"/>
            </a:solidFill>
            <a:ln w="1905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4" name="Google Shape;344;p9"/>
            <p:cNvSpPr/>
            <p:nvPr/>
          </p:nvSpPr>
          <p:spPr>
            <a:xfrm>
              <a:off x="2398015" y="4765485"/>
              <a:ext cx="25950" cy="25950"/>
            </a:xfrm>
            <a:custGeom>
              <a:avLst/>
              <a:gdLst/>
              <a:ahLst/>
              <a:cxnLst/>
              <a:rect l="l" t="t" r="r" b="b"/>
              <a:pathLst>
                <a:path w="1038" h="1038" extrusionOk="0">
                  <a:moveTo>
                    <a:pt x="519" y="1"/>
                  </a:moveTo>
                  <a:cubicBezTo>
                    <a:pt x="223" y="1"/>
                    <a:pt x="0" y="223"/>
                    <a:pt x="0" y="519"/>
                  </a:cubicBezTo>
                  <a:cubicBezTo>
                    <a:pt x="0" y="815"/>
                    <a:pt x="223" y="1038"/>
                    <a:pt x="519" y="1038"/>
                  </a:cubicBezTo>
                  <a:cubicBezTo>
                    <a:pt x="815" y="1038"/>
                    <a:pt x="1037" y="815"/>
                    <a:pt x="1037" y="519"/>
                  </a:cubicBezTo>
                  <a:cubicBezTo>
                    <a:pt x="1037" y="223"/>
                    <a:pt x="815" y="1"/>
                    <a:pt x="519" y="1"/>
                  </a:cubicBezTo>
                  <a:close/>
                </a:path>
              </a:pathLst>
            </a:custGeom>
            <a:solidFill>
              <a:schemeClr val="dk2"/>
            </a:solidFill>
            <a:ln w="1905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5" name="Google Shape;345;p9"/>
            <p:cNvSpPr/>
            <p:nvPr/>
          </p:nvSpPr>
          <p:spPr>
            <a:xfrm>
              <a:off x="2398015" y="4916085"/>
              <a:ext cx="25950" cy="25950"/>
            </a:xfrm>
            <a:custGeom>
              <a:avLst/>
              <a:gdLst/>
              <a:ahLst/>
              <a:cxnLst/>
              <a:rect l="l" t="t" r="r" b="b"/>
              <a:pathLst>
                <a:path w="1038" h="1038" extrusionOk="0">
                  <a:moveTo>
                    <a:pt x="519" y="1"/>
                  </a:moveTo>
                  <a:cubicBezTo>
                    <a:pt x="223" y="1"/>
                    <a:pt x="0" y="223"/>
                    <a:pt x="0" y="519"/>
                  </a:cubicBezTo>
                  <a:cubicBezTo>
                    <a:pt x="0" y="791"/>
                    <a:pt x="223" y="1038"/>
                    <a:pt x="519" y="1038"/>
                  </a:cubicBezTo>
                  <a:cubicBezTo>
                    <a:pt x="815" y="1038"/>
                    <a:pt x="1037" y="791"/>
                    <a:pt x="1037" y="519"/>
                  </a:cubicBezTo>
                  <a:cubicBezTo>
                    <a:pt x="1037" y="223"/>
                    <a:pt x="815" y="1"/>
                    <a:pt x="519" y="1"/>
                  </a:cubicBezTo>
                  <a:close/>
                </a:path>
              </a:pathLst>
            </a:custGeom>
            <a:solidFill>
              <a:schemeClr val="dk2"/>
            </a:solidFill>
            <a:ln w="1905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6" name="Google Shape;346;p9"/>
            <p:cNvSpPr/>
            <p:nvPr/>
          </p:nvSpPr>
          <p:spPr>
            <a:xfrm>
              <a:off x="2398015" y="5066085"/>
              <a:ext cx="25950" cy="26550"/>
            </a:xfrm>
            <a:custGeom>
              <a:avLst/>
              <a:gdLst/>
              <a:ahLst/>
              <a:cxnLst/>
              <a:rect l="l" t="t" r="r" b="b"/>
              <a:pathLst>
                <a:path w="1038" h="1062" extrusionOk="0">
                  <a:moveTo>
                    <a:pt x="519" y="0"/>
                  </a:moveTo>
                  <a:cubicBezTo>
                    <a:pt x="223" y="0"/>
                    <a:pt x="0" y="247"/>
                    <a:pt x="0" y="519"/>
                  </a:cubicBezTo>
                  <a:cubicBezTo>
                    <a:pt x="0" y="815"/>
                    <a:pt x="223" y="1062"/>
                    <a:pt x="519" y="1062"/>
                  </a:cubicBezTo>
                  <a:cubicBezTo>
                    <a:pt x="815" y="1062"/>
                    <a:pt x="1037" y="815"/>
                    <a:pt x="1037" y="519"/>
                  </a:cubicBezTo>
                  <a:cubicBezTo>
                    <a:pt x="1037" y="247"/>
                    <a:pt x="815" y="0"/>
                    <a:pt x="519" y="0"/>
                  </a:cubicBezTo>
                  <a:close/>
                </a:path>
              </a:pathLst>
            </a:custGeom>
            <a:solidFill>
              <a:schemeClr val="dk2"/>
            </a:solidFill>
            <a:ln w="1905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7" name="Google Shape;347;p9"/>
            <p:cNvSpPr/>
            <p:nvPr/>
          </p:nvSpPr>
          <p:spPr>
            <a:xfrm>
              <a:off x="2272090" y="4765485"/>
              <a:ext cx="26575" cy="25950"/>
            </a:xfrm>
            <a:custGeom>
              <a:avLst/>
              <a:gdLst/>
              <a:ahLst/>
              <a:cxnLst/>
              <a:rect l="l" t="t" r="r" b="b"/>
              <a:pathLst>
                <a:path w="1063" h="1038" extrusionOk="0">
                  <a:moveTo>
                    <a:pt x="544" y="1"/>
                  </a:moveTo>
                  <a:cubicBezTo>
                    <a:pt x="248" y="1"/>
                    <a:pt x="1" y="223"/>
                    <a:pt x="1" y="519"/>
                  </a:cubicBezTo>
                  <a:cubicBezTo>
                    <a:pt x="1" y="815"/>
                    <a:pt x="248" y="1038"/>
                    <a:pt x="544" y="1038"/>
                  </a:cubicBezTo>
                  <a:cubicBezTo>
                    <a:pt x="816" y="1038"/>
                    <a:pt x="1062" y="815"/>
                    <a:pt x="1062" y="519"/>
                  </a:cubicBezTo>
                  <a:cubicBezTo>
                    <a:pt x="1062" y="223"/>
                    <a:pt x="816" y="1"/>
                    <a:pt x="544" y="1"/>
                  </a:cubicBezTo>
                  <a:close/>
                </a:path>
              </a:pathLst>
            </a:custGeom>
            <a:solidFill>
              <a:schemeClr val="dk2"/>
            </a:solidFill>
            <a:ln w="1905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8" name="Google Shape;348;p9"/>
            <p:cNvSpPr/>
            <p:nvPr/>
          </p:nvSpPr>
          <p:spPr>
            <a:xfrm>
              <a:off x="2272090" y="4916085"/>
              <a:ext cx="26575" cy="25950"/>
            </a:xfrm>
            <a:custGeom>
              <a:avLst/>
              <a:gdLst/>
              <a:ahLst/>
              <a:cxnLst/>
              <a:rect l="l" t="t" r="r" b="b"/>
              <a:pathLst>
                <a:path w="1063" h="1038" extrusionOk="0">
                  <a:moveTo>
                    <a:pt x="544" y="1"/>
                  </a:moveTo>
                  <a:cubicBezTo>
                    <a:pt x="248" y="1"/>
                    <a:pt x="1" y="223"/>
                    <a:pt x="1" y="519"/>
                  </a:cubicBezTo>
                  <a:cubicBezTo>
                    <a:pt x="1" y="791"/>
                    <a:pt x="248" y="1038"/>
                    <a:pt x="544" y="1038"/>
                  </a:cubicBezTo>
                  <a:cubicBezTo>
                    <a:pt x="816" y="1038"/>
                    <a:pt x="1062" y="791"/>
                    <a:pt x="1062" y="519"/>
                  </a:cubicBezTo>
                  <a:cubicBezTo>
                    <a:pt x="1062" y="223"/>
                    <a:pt x="816" y="1"/>
                    <a:pt x="544" y="1"/>
                  </a:cubicBezTo>
                  <a:close/>
                </a:path>
              </a:pathLst>
            </a:custGeom>
            <a:solidFill>
              <a:schemeClr val="dk2"/>
            </a:solidFill>
            <a:ln w="1905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9" name="Google Shape;349;p9"/>
            <p:cNvSpPr/>
            <p:nvPr/>
          </p:nvSpPr>
          <p:spPr>
            <a:xfrm>
              <a:off x="2272090" y="5066085"/>
              <a:ext cx="26575" cy="26550"/>
            </a:xfrm>
            <a:custGeom>
              <a:avLst/>
              <a:gdLst/>
              <a:ahLst/>
              <a:cxnLst/>
              <a:rect l="l" t="t" r="r" b="b"/>
              <a:pathLst>
                <a:path w="1063" h="1062" extrusionOk="0">
                  <a:moveTo>
                    <a:pt x="544" y="0"/>
                  </a:moveTo>
                  <a:cubicBezTo>
                    <a:pt x="248" y="0"/>
                    <a:pt x="1" y="247"/>
                    <a:pt x="1" y="519"/>
                  </a:cubicBezTo>
                  <a:cubicBezTo>
                    <a:pt x="1" y="815"/>
                    <a:pt x="248" y="1062"/>
                    <a:pt x="544" y="1062"/>
                  </a:cubicBezTo>
                  <a:cubicBezTo>
                    <a:pt x="816" y="1062"/>
                    <a:pt x="1062" y="815"/>
                    <a:pt x="1062" y="519"/>
                  </a:cubicBezTo>
                  <a:cubicBezTo>
                    <a:pt x="1062" y="247"/>
                    <a:pt x="816" y="0"/>
                    <a:pt x="544" y="0"/>
                  </a:cubicBezTo>
                  <a:close/>
                </a:path>
              </a:pathLst>
            </a:custGeom>
            <a:solidFill>
              <a:schemeClr val="dk2"/>
            </a:solidFill>
            <a:ln w="1905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3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1" name="Google Shape;351;p10"/>
          <p:cNvSpPr txBox="1">
            <a:spLocks noGrp="1"/>
          </p:cNvSpPr>
          <p:nvPr>
            <p:ph type="body" idx="1"/>
          </p:nvPr>
        </p:nvSpPr>
        <p:spPr>
          <a:xfrm>
            <a:off x="713100" y="3999000"/>
            <a:ext cx="7717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Font typeface="Hammersmith One"/>
              <a:buNone/>
              <a:defRPr sz="3200" b="1">
                <a:latin typeface="Hammersmith One"/>
                <a:ea typeface="Hammersmith One"/>
                <a:cs typeface="Hammersmith One"/>
                <a:sym typeface="Hammersmith One"/>
              </a:defRPr>
            </a:lvl1pPr>
          </a:lstStyle>
          <a:p>
            <a:endParaRPr/>
          </a:p>
        </p:txBody>
      </p:sp>
      <p:grpSp>
        <p:nvGrpSpPr>
          <p:cNvPr id="352" name="Google Shape;352;p10"/>
          <p:cNvGrpSpPr/>
          <p:nvPr/>
        </p:nvGrpSpPr>
        <p:grpSpPr>
          <a:xfrm>
            <a:off x="0" y="0"/>
            <a:ext cx="136200" cy="5147742"/>
            <a:chOff x="0" y="4200"/>
            <a:chExt cx="136200" cy="5143627"/>
          </a:xfrm>
        </p:grpSpPr>
        <p:sp>
          <p:nvSpPr>
            <p:cNvPr id="353" name="Google Shape;353;p10"/>
            <p:cNvSpPr/>
            <p:nvPr/>
          </p:nvSpPr>
          <p:spPr>
            <a:xfrm>
              <a:off x="0" y="1798327"/>
              <a:ext cx="136200" cy="33495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4" name="Google Shape;354;p10"/>
            <p:cNvSpPr/>
            <p:nvPr/>
          </p:nvSpPr>
          <p:spPr>
            <a:xfrm>
              <a:off x="0" y="1200285"/>
              <a:ext cx="136200" cy="5979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5" name="Google Shape;355;p10"/>
            <p:cNvSpPr/>
            <p:nvPr/>
          </p:nvSpPr>
          <p:spPr>
            <a:xfrm>
              <a:off x="0" y="602242"/>
              <a:ext cx="136200" cy="5979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6" name="Google Shape;356;p10"/>
            <p:cNvSpPr/>
            <p:nvPr/>
          </p:nvSpPr>
          <p:spPr>
            <a:xfrm>
              <a:off x="0" y="4200"/>
              <a:ext cx="136200" cy="5979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57" name="Google Shape;357;p10"/>
          <p:cNvGrpSpPr/>
          <p:nvPr/>
        </p:nvGrpSpPr>
        <p:grpSpPr>
          <a:xfrm>
            <a:off x="2161390" y="41796"/>
            <a:ext cx="904875" cy="327150"/>
            <a:chOff x="2272090" y="4765485"/>
            <a:chExt cx="904875" cy="327150"/>
          </a:xfrm>
        </p:grpSpPr>
        <p:sp>
          <p:nvSpPr>
            <p:cNvPr id="358" name="Google Shape;358;p10"/>
            <p:cNvSpPr/>
            <p:nvPr/>
          </p:nvSpPr>
          <p:spPr>
            <a:xfrm>
              <a:off x="3151015" y="4765485"/>
              <a:ext cx="25950" cy="25950"/>
            </a:xfrm>
            <a:custGeom>
              <a:avLst/>
              <a:gdLst/>
              <a:ahLst/>
              <a:cxnLst/>
              <a:rect l="l" t="t" r="r" b="b"/>
              <a:pathLst>
                <a:path w="1038" h="1038" extrusionOk="0">
                  <a:moveTo>
                    <a:pt x="519" y="1"/>
                  </a:moveTo>
                  <a:cubicBezTo>
                    <a:pt x="248" y="1"/>
                    <a:pt x="1" y="223"/>
                    <a:pt x="1" y="519"/>
                  </a:cubicBezTo>
                  <a:cubicBezTo>
                    <a:pt x="1" y="815"/>
                    <a:pt x="248" y="1038"/>
                    <a:pt x="519" y="1038"/>
                  </a:cubicBezTo>
                  <a:cubicBezTo>
                    <a:pt x="816" y="1038"/>
                    <a:pt x="1038" y="815"/>
                    <a:pt x="1038" y="519"/>
                  </a:cubicBezTo>
                  <a:cubicBezTo>
                    <a:pt x="1038" y="223"/>
                    <a:pt x="816" y="1"/>
                    <a:pt x="519" y="1"/>
                  </a:cubicBezTo>
                  <a:close/>
                </a:path>
              </a:pathLst>
            </a:custGeom>
            <a:solidFill>
              <a:schemeClr val="accent1"/>
            </a:solidFill>
            <a:ln w="1905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9" name="Google Shape;359;p10"/>
            <p:cNvSpPr/>
            <p:nvPr/>
          </p:nvSpPr>
          <p:spPr>
            <a:xfrm>
              <a:off x="3151015" y="4916085"/>
              <a:ext cx="25950" cy="25950"/>
            </a:xfrm>
            <a:custGeom>
              <a:avLst/>
              <a:gdLst/>
              <a:ahLst/>
              <a:cxnLst/>
              <a:rect l="l" t="t" r="r" b="b"/>
              <a:pathLst>
                <a:path w="1038" h="1038" extrusionOk="0">
                  <a:moveTo>
                    <a:pt x="519" y="1"/>
                  </a:moveTo>
                  <a:cubicBezTo>
                    <a:pt x="248" y="1"/>
                    <a:pt x="1" y="223"/>
                    <a:pt x="1" y="519"/>
                  </a:cubicBezTo>
                  <a:cubicBezTo>
                    <a:pt x="1" y="791"/>
                    <a:pt x="248" y="1038"/>
                    <a:pt x="519" y="1038"/>
                  </a:cubicBezTo>
                  <a:cubicBezTo>
                    <a:pt x="816" y="1038"/>
                    <a:pt x="1038" y="791"/>
                    <a:pt x="1038" y="519"/>
                  </a:cubicBezTo>
                  <a:cubicBezTo>
                    <a:pt x="1038" y="223"/>
                    <a:pt x="816" y="1"/>
                    <a:pt x="519" y="1"/>
                  </a:cubicBezTo>
                  <a:close/>
                </a:path>
              </a:pathLst>
            </a:custGeom>
            <a:solidFill>
              <a:schemeClr val="accent1"/>
            </a:solidFill>
            <a:ln w="1905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0" name="Google Shape;360;p10"/>
            <p:cNvSpPr/>
            <p:nvPr/>
          </p:nvSpPr>
          <p:spPr>
            <a:xfrm>
              <a:off x="3151015" y="5066085"/>
              <a:ext cx="25950" cy="26550"/>
            </a:xfrm>
            <a:custGeom>
              <a:avLst/>
              <a:gdLst/>
              <a:ahLst/>
              <a:cxnLst/>
              <a:rect l="l" t="t" r="r" b="b"/>
              <a:pathLst>
                <a:path w="1038" h="1062" extrusionOk="0">
                  <a:moveTo>
                    <a:pt x="519" y="0"/>
                  </a:moveTo>
                  <a:cubicBezTo>
                    <a:pt x="248" y="0"/>
                    <a:pt x="1" y="247"/>
                    <a:pt x="1" y="519"/>
                  </a:cubicBezTo>
                  <a:cubicBezTo>
                    <a:pt x="1" y="815"/>
                    <a:pt x="248" y="1062"/>
                    <a:pt x="519" y="1062"/>
                  </a:cubicBezTo>
                  <a:cubicBezTo>
                    <a:pt x="816" y="1062"/>
                    <a:pt x="1038" y="815"/>
                    <a:pt x="1038" y="519"/>
                  </a:cubicBezTo>
                  <a:cubicBezTo>
                    <a:pt x="1038" y="247"/>
                    <a:pt x="816" y="0"/>
                    <a:pt x="519" y="0"/>
                  </a:cubicBezTo>
                  <a:close/>
                </a:path>
              </a:pathLst>
            </a:custGeom>
            <a:solidFill>
              <a:schemeClr val="accent1"/>
            </a:solidFill>
            <a:ln w="1905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1" name="Google Shape;361;p10"/>
            <p:cNvSpPr/>
            <p:nvPr/>
          </p:nvSpPr>
          <p:spPr>
            <a:xfrm>
              <a:off x="3025740" y="4765485"/>
              <a:ext cx="25925" cy="25950"/>
            </a:xfrm>
            <a:custGeom>
              <a:avLst/>
              <a:gdLst/>
              <a:ahLst/>
              <a:cxnLst/>
              <a:rect l="l" t="t" r="r" b="b"/>
              <a:pathLst>
                <a:path w="1037" h="1038" extrusionOk="0">
                  <a:moveTo>
                    <a:pt x="518" y="1"/>
                  </a:moveTo>
                  <a:cubicBezTo>
                    <a:pt x="222" y="1"/>
                    <a:pt x="0" y="223"/>
                    <a:pt x="0" y="519"/>
                  </a:cubicBezTo>
                  <a:cubicBezTo>
                    <a:pt x="0" y="815"/>
                    <a:pt x="222" y="1038"/>
                    <a:pt x="518" y="1038"/>
                  </a:cubicBezTo>
                  <a:cubicBezTo>
                    <a:pt x="815" y="1038"/>
                    <a:pt x="1037" y="815"/>
                    <a:pt x="1037" y="519"/>
                  </a:cubicBezTo>
                  <a:cubicBezTo>
                    <a:pt x="1037" y="223"/>
                    <a:pt x="815" y="1"/>
                    <a:pt x="518" y="1"/>
                  </a:cubicBezTo>
                  <a:close/>
                </a:path>
              </a:pathLst>
            </a:custGeom>
            <a:solidFill>
              <a:schemeClr val="accent1"/>
            </a:solidFill>
            <a:ln w="1905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2" name="Google Shape;362;p10"/>
            <p:cNvSpPr/>
            <p:nvPr/>
          </p:nvSpPr>
          <p:spPr>
            <a:xfrm>
              <a:off x="3025740" y="4916085"/>
              <a:ext cx="25925" cy="25950"/>
            </a:xfrm>
            <a:custGeom>
              <a:avLst/>
              <a:gdLst/>
              <a:ahLst/>
              <a:cxnLst/>
              <a:rect l="l" t="t" r="r" b="b"/>
              <a:pathLst>
                <a:path w="1037" h="1038" extrusionOk="0">
                  <a:moveTo>
                    <a:pt x="518" y="1"/>
                  </a:moveTo>
                  <a:cubicBezTo>
                    <a:pt x="222" y="1"/>
                    <a:pt x="0" y="223"/>
                    <a:pt x="0" y="519"/>
                  </a:cubicBezTo>
                  <a:cubicBezTo>
                    <a:pt x="0" y="791"/>
                    <a:pt x="222" y="1038"/>
                    <a:pt x="518" y="1038"/>
                  </a:cubicBezTo>
                  <a:cubicBezTo>
                    <a:pt x="815" y="1038"/>
                    <a:pt x="1037" y="791"/>
                    <a:pt x="1037" y="519"/>
                  </a:cubicBezTo>
                  <a:cubicBezTo>
                    <a:pt x="1037" y="223"/>
                    <a:pt x="815" y="1"/>
                    <a:pt x="518" y="1"/>
                  </a:cubicBezTo>
                  <a:close/>
                </a:path>
              </a:pathLst>
            </a:custGeom>
            <a:solidFill>
              <a:schemeClr val="accent1"/>
            </a:solidFill>
            <a:ln w="1905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3" name="Google Shape;363;p10"/>
            <p:cNvSpPr/>
            <p:nvPr/>
          </p:nvSpPr>
          <p:spPr>
            <a:xfrm>
              <a:off x="3025740" y="5066085"/>
              <a:ext cx="25925" cy="26550"/>
            </a:xfrm>
            <a:custGeom>
              <a:avLst/>
              <a:gdLst/>
              <a:ahLst/>
              <a:cxnLst/>
              <a:rect l="l" t="t" r="r" b="b"/>
              <a:pathLst>
                <a:path w="1037" h="1062" extrusionOk="0">
                  <a:moveTo>
                    <a:pt x="518" y="0"/>
                  </a:moveTo>
                  <a:cubicBezTo>
                    <a:pt x="222" y="0"/>
                    <a:pt x="0" y="247"/>
                    <a:pt x="0" y="519"/>
                  </a:cubicBezTo>
                  <a:cubicBezTo>
                    <a:pt x="0" y="815"/>
                    <a:pt x="222" y="1062"/>
                    <a:pt x="518" y="1062"/>
                  </a:cubicBezTo>
                  <a:cubicBezTo>
                    <a:pt x="815" y="1062"/>
                    <a:pt x="1037" y="815"/>
                    <a:pt x="1037" y="519"/>
                  </a:cubicBezTo>
                  <a:cubicBezTo>
                    <a:pt x="1037" y="247"/>
                    <a:pt x="815" y="0"/>
                    <a:pt x="518" y="0"/>
                  </a:cubicBezTo>
                  <a:close/>
                </a:path>
              </a:pathLst>
            </a:custGeom>
            <a:solidFill>
              <a:schemeClr val="accent1"/>
            </a:solidFill>
            <a:ln w="1905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4" name="Google Shape;364;p10"/>
            <p:cNvSpPr/>
            <p:nvPr/>
          </p:nvSpPr>
          <p:spPr>
            <a:xfrm>
              <a:off x="2899815" y="4765485"/>
              <a:ext cx="26575" cy="25950"/>
            </a:xfrm>
            <a:custGeom>
              <a:avLst/>
              <a:gdLst/>
              <a:ahLst/>
              <a:cxnLst/>
              <a:rect l="l" t="t" r="r" b="b"/>
              <a:pathLst>
                <a:path w="1063" h="1038" extrusionOk="0">
                  <a:moveTo>
                    <a:pt x="519" y="1"/>
                  </a:moveTo>
                  <a:cubicBezTo>
                    <a:pt x="247" y="1"/>
                    <a:pt x="0" y="223"/>
                    <a:pt x="0" y="519"/>
                  </a:cubicBezTo>
                  <a:cubicBezTo>
                    <a:pt x="0" y="815"/>
                    <a:pt x="247" y="1038"/>
                    <a:pt x="519" y="1038"/>
                  </a:cubicBezTo>
                  <a:cubicBezTo>
                    <a:pt x="815" y="1038"/>
                    <a:pt x="1062" y="815"/>
                    <a:pt x="1062" y="519"/>
                  </a:cubicBezTo>
                  <a:cubicBezTo>
                    <a:pt x="1062" y="223"/>
                    <a:pt x="815" y="1"/>
                    <a:pt x="519" y="1"/>
                  </a:cubicBezTo>
                  <a:close/>
                </a:path>
              </a:pathLst>
            </a:custGeom>
            <a:solidFill>
              <a:schemeClr val="accent1"/>
            </a:solidFill>
            <a:ln w="1905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5" name="Google Shape;365;p10"/>
            <p:cNvSpPr/>
            <p:nvPr/>
          </p:nvSpPr>
          <p:spPr>
            <a:xfrm>
              <a:off x="2899815" y="4916085"/>
              <a:ext cx="26575" cy="25950"/>
            </a:xfrm>
            <a:custGeom>
              <a:avLst/>
              <a:gdLst/>
              <a:ahLst/>
              <a:cxnLst/>
              <a:rect l="l" t="t" r="r" b="b"/>
              <a:pathLst>
                <a:path w="1063" h="1038" extrusionOk="0">
                  <a:moveTo>
                    <a:pt x="519" y="1"/>
                  </a:moveTo>
                  <a:cubicBezTo>
                    <a:pt x="247" y="1"/>
                    <a:pt x="0" y="223"/>
                    <a:pt x="0" y="519"/>
                  </a:cubicBezTo>
                  <a:cubicBezTo>
                    <a:pt x="0" y="791"/>
                    <a:pt x="247" y="1038"/>
                    <a:pt x="519" y="1038"/>
                  </a:cubicBezTo>
                  <a:cubicBezTo>
                    <a:pt x="815" y="1038"/>
                    <a:pt x="1062" y="791"/>
                    <a:pt x="1062" y="519"/>
                  </a:cubicBezTo>
                  <a:cubicBezTo>
                    <a:pt x="1062" y="223"/>
                    <a:pt x="815" y="1"/>
                    <a:pt x="519" y="1"/>
                  </a:cubicBezTo>
                  <a:close/>
                </a:path>
              </a:pathLst>
            </a:custGeom>
            <a:solidFill>
              <a:schemeClr val="accent1"/>
            </a:solidFill>
            <a:ln w="1905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6" name="Google Shape;366;p10"/>
            <p:cNvSpPr/>
            <p:nvPr/>
          </p:nvSpPr>
          <p:spPr>
            <a:xfrm>
              <a:off x="2899815" y="5066085"/>
              <a:ext cx="26575" cy="26550"/>
            </a:xfrm>
            <a:custGeom>
              <a:avLst/>
              <a:gdLst/>
              <a:ahLst/>
              <a:cxnLst/>
              <a:rect l="l" t="t" r="r" b="b"/>
              <a:pathLst>
                <a:path w="1063" h="1062" extrusionOk="0">
                  <a:moveTo>
                    <a:pt x="519" y="0"/>
                  </a:moveTo>
                  <a:cubicBezTo>
                    <a:pt x="247" y="0"/>
                    <a:pt x="0" y="247"/>
                    <a:pt x="0" y="519"/>
                  </a:cubicBezTo>
                  <a:cubicBezTo>
                    <a:pt x="0" y="815"/>
                    <a:pt x="247" y="1062"/>
                    <a:pt x="519" y="1062"/>
                  </a:cubicBezTo>
                  <a:cubicBezTo>
                    <a:pt x="815" y="1062"/>
                    <a:pt x="1062" y="815"/>
                    <a:pt x="1062" y="519"/>
                  </a:cubicBezTo>
                  <a:cubicBezTo>
                    <a:pt x="1062" y="247"/>
                    <a:pt x="815" y="0"/>
                    <a:pt x="519" y="0"/>
                  </a:cubicBezTo>
                  <a:close/>
                </a:path>
              </a:pathLst>
            </a:custGeom>
            <a:solidFill>
              <a:schemeClr val="accent1"/>
            </a:solidFill>
            <a:ln w="1905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7" name="Google Shape;367;p10"/>
            <p:cNvSpPr/>
            <p:nvPr/>
          </p:nvSpPr>
          <p:spPr>
            <a:xfrm>
              <a:off x="2774515" y="4765485"/>
              <a:ext cx="25950" cy="25950"/>
            </a:xfrm>
            <a:custGeom>
              <a:avLst/>
              <a:gdLst/>
              <a:ahLst/>
              <a:cxnLst/>
              <a:rect l="l" t="t" r="r" b="b"/>
              <a:pathLst>
                <a:path w="1038" h="1038" extrusionOk="0">
                  <a:moveTo>
                    <a:pt x="519" y="1"/>
                  </a:moveTo>
                  <a:cubicBezTo>
                    <a:pt x="223" y="1"/>
                    <a:pt x="1" y="223"/>
                    <a:pt x="1" y="519"/>
                  </a:cubicBezTo>
                  <a:cubicBezTo>
                    <a:pt x="1" y="815"/>
                    <a:pt x="223" y="1038"/>
                    <a:pt x="519" y="1038"/>
                  </a:cubicBezTo>
                  <a:cubicBezTo>
                    <a:pt x="815" y="1038"/>
                    <a:pt x="1038" y="815"/>
                    <a:pt x="1038" y="519"/>
                  </a:cubicBezTo>
                  <a:cubicBezTo>
                    <a:pt x="1038" y="223"/>
                    <a:pt x="815" y="1"/>
                    <a:pt x="519" y="1"/>
                  </a:cubicBezTo>
                  <a:close/>
                </a:path>
              </a:pathLst>
            </a:custGeom>
            <a:solidFill>
              <a:schemeClr val="accent1"/>
            </a:solidFill>
            <a:ln w="1905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8" name="Google Shape;368;p10"/>
            <p:cNvSpPr/>
            <p:nvPr/>
          </p:nvSpPr>
          <p:spPr>
            <a:xfrm>
              <a:off x="2774515" y="4916085"/>
              <a:ext cx="25950" cy="25950"/>
            </a:xfrm>
            <a:custGeom>
              <a:avLst/>
              <a:gdLst/>
              <a:ahLst/>
              <a:cxnLst/>
              <a:rect l="l" t="t" r="r" b="b"/>
              <a:pathLst>
                <a:path w="1038" h="1038" extrusionOk="0">
                  <a:moveTo>
                    <a:pt x="519" y="1"/>
                  </a:moveTo>
                  <a:cubicBezTo>
                    <a:pt x="223" y="1"/>
                    <a:pt x="1" y="223"/>
                    <a:pt x="1" y="519"/>
                  </a:cubicBezTo>
                  <a:cubicBezTo>
                    <a:pt x="1" y="791"/>
                    <a:pt x="223" y="1038"/>
                    <a:pt x="519" y="1038"/>
                  </a:cubicBezTo>
                  <a:cubicBezTo>
                    <a:pt x="815" y="1038"/>
                    <a:pt x="1038" y="791"/>
                    <a:pt x="1038" y="519"/>
                  </a:cubicBezTo>
                  <a:cubicBezTo>
                    <a:pt x="1038" y="223"/>
                    <a:pt x="815" y="1"/>
                    <a:pt x="519" y="1"/>
                  </a:cubicBezTo>
                  <a:close/>
                </a:path>
              </a:pathLst>
            </a:custGeom>
            <a:solidFill>
              <a:schemeClr val="accent1"/>
            </a:solidFill>
            <a:ln w="1905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9" name="Google Shape;369;p10"/>
            <p:cNvSpPr/>
            <p:nvPr/>
          </p:nvSpPr>
          <p:spPr>
            <a:xfrm>
              <a:off x="2774515" y="5066085"/>
              <a:ext cx="25950" cy="26550"/>
            </a:xfrm>
            <a:custGeom>
              <a:avLst/>
              <a:gdLst/>
              <a:ahLst/>
              <a:cxnLst/>
              <a:rect l="l" t="t" r="r" b="b"/>
              <a:pathLst>
                <a:path w="1038" h="1062" extrusionOk="0">
                  <a:moveTo>
                    <a:pt x="519" y="0"/>
                  </a:moveTo>
                  <a:cubicBezTo>
                    <a:pt x="223" y="0"/>
                    <a:pt x="1" y="247"/>
                    <a:pt x="1" y="519"/>
                  </a:cubicBezTo>
                  <a:cubicBezTo>
                    <a:pt x="1" y="815"/>
                    <a:pt x="223" y="1062"/>
                    <a:pt x="519" y="1062"/>
                  </a:cubicBezTo>
                  <a:cubicBezTo>
                    <a:pt x="815" y="1062"/>
                    <a:pt x="1038" y="815"/>
                    <a:pt x="1038" y="519"/>
                  </a:cubicBezTo>
                  <a:cubicBezTo>
                    <a:pt x="1038" y="247"/>
                    <a:pt x="815" y="0"/>
                    <a:pt x="519" y="0"/>
                  </a:cubicBezTo>
                  <a:close/>
                </a:path>
              </a:pathLst>
            </a:custGeom>
            <a:solidFill>
              <a:schemeClr val="accent1"/>
            </a:solidFill>
            <a:ln w="1905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0" name="Google Shape;370;p10"/>
            <p:cNvSpPr/>
            <p:nvPr/>
          </p:nvSpPr>
          <p:spPr>
            <a:xfrm>
              <a:off x="2649215" y="4765485"/>
              <a:ext cx="25950" cy="25950"/>
            </a:xfrm>
            <a:custGeom>
              <a:avLst/>
              <a:gdLst/>
              <a:ahLst/>
              <a:cxnLst/>
              <a:rect l="l" t="t" r="r" b="b"/>
              <a:pathLst>
                <a:path w="1038" h="1038" extrusionOk="0">
                  <a:moveTo>
                    <a:pt x="519" y="1"/>
                  </a:moveTo>
                  <a:cubicBezTo>
                    <a:pt x="223" y="1"/>
                    <a:pt x="1" y="223"/>
                    <a:pt x="1" y="519"/>
                  </a:cubicBezTo>
                  <a:cubicBezTo>
                    <a:pt x="1" y="815"/>
                    <a:pt x="223" y="1038"/>
                    <a:pt x="519" y="1038"/>
                  </a:cubicBezTo>
                  <a:cubicBezTo>
                    <a:pt x="791" y="1038"/>
                    <a:pt x="1038" y="815"/>
                    <a:pt x="1038" y="519"/>
                  </a:cubicBezTo>
                  <a:cubicBezTo>
                    <a:pt x="1038" y="223"/>
                    <a:pt x="791" y="1"/>
                    <a:pt x="519" y="1"/>
                  </a:cubicBezTo>
                  <a:close/>
                </a:path>
              </a:pathLst>
            </a:custGeom>
            <a:solidFill>
              <a:schemeClr val="accent1"/>
            </a:solidFill>
            <a:ln w="1905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1" name="Google Shape;371;p10"/>
            <p:cNvSpPr/>
            <p:nvPr/>
          </p:nvSpPr>
          <p:spPr>
            <a:xfrm>
              <a:off x="2649215" y="4916085"/>
              <a:ext cx="25950" cy="25950"/>
            </a:xfrm>
            <a:custGeom>
              <a:avLst/>
              <a:gdLst/>
              <a:ahLst/>
              <a:cxnLst/>
              <a:rect l="l" t="t" r="r" b="b"/>
              <a:pathLst>
                <a:path w="1038" h="1038" extrusionOk="0">
                  <a:moveTo>
                    <a:pt x="519" y="1"/>
                  </a:moveTo>
                  <a:cubicBezTo>
                    <a:pt x="223" y="1"/>
                    <a:pt x="1" y="223"/>
                    <a:pt x="1" y="519"/>
                  </a:cubicBezTo>
                  <a:cubicBezTo>
                    <a:pt x="1" y="791"/>
                    <a:pt x="223" y="1038"/>
                    <a:pt x="519" y="1038"/>
                  </a:cubicBezTo>
                  <a:cubicBezTo>
                    <a:pt x="791" y="1038"/>
                    <a:pt x="1038" y="791"/>
                    <a:pt x="1038" y="519"/>
                  </a:cubicBezTo>
                  <a:cubicBezTo>
                    <a:pt x="1038" y="223"/>
                    <a:pt x="791" y="1"/>
                    <a:pt x="519" y="1"/>
                  </a:cubicBezTo>
                  <a:close/>
                </a:path>
              </a:pathLst>
            </a:custGeom>
            <a:solidFill>
              <a:schemeClr val="accent1"/>
            </a:solidFill>
            <a:ln w="1905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2" name="Google Shape;372;p10"/>
            <p:cNvSpPr/>
            <p:nvPr/>
          </p:nvSpPr>
          <p:spPr>
            <a:xfrm>
              <a:off x="2649215" y="5066085"/>
              <a:ext cx="25950" cy="26550"/>
            </a:xfrm>
            <a:custGeom>
              <a:avLst/>
              <a:gdLst/>
              <a:ahLst/>
              <a:cxnLst/>
              <a:rect l="l" t="t" r="r" b="b"/>
              <a:pathLst>
                <a:path w="1038" h="1062" extrusionOk="0">
                  <a:moveTo>
                    <a:pt x="519" y="0"/>
                  </a:moveTo>
                  <a:cubicBezTo>
                    <a:pt x="223" y="0"/>
                    <a:pt x="1" y="247"/>
                    <a:pt x="1" y="519"/>
                  </a:cubicBezTo>
                  <a:cubicBezTo>
                    <a:pt x="1" y="815"/>
                    <a:pt x="223" y="1062"/>
                    <a:pt x="519" y="1062"/>
                  </a:cubicBezTo>
                  <a:cubicBezTo>
                    <a:pt x="791" y="1062"/>
                    <a:pt x="1038" y="815"/>
                    <a:pt x="1038" y="519"/>
                  </a:cubicBezTo>
                  <a:cubicBezTo>
                    <a:pt x="1038" y="247"/>
                    <a:pt x="791" y="0"/>
                    <a:pt x="519" y="0"/>
                  </a:cubicBezTo>
                  <a:close/>
                </a:path>
              </a:pathLst>
            </a:custGeom>
            <a:solidFill>
              <a:schemeClr val="accent1"/>
            </a:solidFill>
            <a:ln w="1905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3" name="Google Shape;373;p10"/>
            <p:cNvSpPr/>
            <p:nvPr/>
          </p:nvSpPr>
          <p:spPr>
            <a:xfrm>
              <a:off x="2523315" y="4765485"/>
              <a:ext cx="25950" cy="25950"/>
            </a:xfrm>
            <a:custGeom>
              <a:avLst/>
              <a:gdLst/>
              <a:ahLst/>
              <a:cxnLst/>
              <a:rect l="l" t="t" r="r" b="b"/>
              <a:pathLst>
                <a:path w="1038" h="1038" extrusionOk="0">
                  <a:moveTo>
                    <a:pt x="519" y="1"/>
                  </a:moveTo>
                  <a:cubicBezTo>
                    <a:pt x="247" y="1"/>
                    <a:pt x="0" y="223"/>
                    <a:pt x="0" y="519"/>
                  </a:cubicBezTo>
                  <a:cubicBezTo>
                    <a:pt x="0" y="815"/>
                    <a:pt x="247" y="1038"/>
                    <a:pt x="519" y="1038"/>
                  </a:cubicBezTo>
                  <a:cubicBezTo>
                    <a:pt x="815" y="1038"/>
                    <a:pt x="1037" y="815"/>
                    <a:pt x="1037" y="519"/>
                  </a:cubicBezTo>
                  <a:cubicBezTo>
                    <a:pt x="1037" y="223"/>
                    <a:pt x="815" y="1"/>
                    <a:pt x="519" y="1"/>
                  </a:cubicBezTo>
                  <a:close/>
                </a:path>
              </a:pathLst>
            </a:custGeom>
            <a:solidFill>
              <a:schemeClr val="accent1"/>
            </a:solidFill>
            <a:ln w="1905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4" name="Google Shape;374;p10"/>
            <p:cNvSpPr/>
            <p:nvPr/>
          </p:nvSpPr>
          <p:spPr>
            <a:xfrm>
              <a:off x="2523315" y="4916085"/>
              <a:ext cx="25950" cy="25950"/>
            </a:xfrm>
            <a:custGeom>
              <a:avLst/>
              <a:gdLst/>
              <a:ahLst/>
              <a:cxnLst/>
              <a:rect l="l" t="t" r="r" b="b"/>
              <a:pathLst>
                <a:path w="1038" h="1038" extrusionOk="0">
                  <a:moveTo>
                    <a:pt x="519" y="1"/>
                  </a:moveTo>
                  <a:cubicBezTo>
                    <a:pt x="247" y="1"/>
                    <a:pt x="0" y="223"/>
                    <a:pt x="0" y="519"/>
                  </a:cubicBezTo>
                  <a:cubicBezTo>
                    <a:pt x="0" y="791"/>
                    <a:pt x="247" y="1038"/>
                    <a:pt x="519" y="1038"/>
                  </a:cubicBezTo>
                  <a:cubicBezTo>
                    <a:pt x="815" y="1038"/>
                    <a:pt x="1037" y="791"/>
                    <a:pt x="1037" y="519"/>
                  </a:cubicBezTo>
                  <a:cubicBezTo>
                    <a:pt x="1037" y="223"/>
                    <a:pt x="815" y="1"/>
                    <a:pt x="519" y="1"/>
                  </a:cubicBezTo>
                  <a:close/>
                </a:path>
              </a:pathLst>
            </a:custGeom>
            <a:solidFill>
              <a:schemeClr val="accent1"/>
            </a:solidFill>
            <a:ln w="1905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5" name="Google Shape;375;p10"/>
            <p:cNvSpPr/>
            <p:nvPr/>
          </p:nvSpPr>
          <p:spPr>
            <a:xfrm>
              <a:off x="2523315" y="5066085"/>
              <a:ext cx="25950" cy="26550"/>
            </a:xfrm>
            <a:custGeom>
              <a:avLst/>
              <a:gdLst/>
              <a:ahLst/>
              <a:cxnLst/>
              <a:rect l="l" t="t" r="r" b="b"/>
              <a:pathLst>
                <a:path w="1038" h="1062" extrusionOk="0">
                  <a:moveTo>
                    <a:pt x="519" y="0"/>
                  </a:moveTo>
                  <a:cubicBezTo>
                    <a:pt x="247" y="0"/>
                    <a:pt x="0" y="247"/>
                    <a:pt x="0" y="519"/>
                  </a:cubicBezTo>
                  <a:cubicBezTo>
                    <a:pt x="0" y="815"/>
                    <a:pt x="247" y="1062"/>
                    <a:pt x="519" y="1062"/>
                  </a:cubicBezTo>
                  <a:cubicBezTo>
                    <a:pt x="815" y="1062"/>
                    <a:pt x="1037" y="815"/>
                    <a:pt x="1037" y="519"/>
                  </a:cubicBezTo>
                  <a:cubicBezTo>
                    <a:pt x="1037" y="247"/>
                    <a:pt x="815" y="0"/>
                    <a:pt x="519" y="0"/>
                  </a:cubicBezTo>
                  <a:close/>
                </a:path>
              </a:pathLst>
            </a:custGeom>
            <a:solidFill>
              <a:schemeClr val="accent1"/>
            </a:solidFill>
            <a:ln w="1905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6" name="Google Shape;376;p10"/>
            <p:cNvSpPr/>
            <p:nvPr/>
          </p:nvSpPr>
          <p:spPr>
            <a:xfrm>
              <a:off x="2398015" y="4765485"/>
              <a:ext cx="25950" cy="25950"/>
            </a:xfrm>
            <a:custGeom>
              <a:avLst/>
              <a:gdLst/>
              <a:ahLst/>
              <a:cxnLst/>
              <a:rect l="l" t="t" r="r" b="b"/>
              <a:pathLst>
                <a:path w="1038" h="1038" extrusionOk="0">
                  <a:moveTo>
                    <a:pt x="519" y="1"/>
                  </a:moveTo>
                  <a:cubicBezTo>
                    <a:pt x="223" y="1"/>
                    <a:pt x="0" y="223"/>
                    <a:pt x="0" y="519"/>
                  </a:cubicBezTo>
                  <a:cubicBezTo>
                    <a:pt x="0" y="815"/>
                    <a:pt x="223" y="1038"/>
                    <a:pt x="519" y="1038"/>
                  </a:cubicBezTo>
                  <a:cubicBezTo>
                    <a:pt x="815" y="1038"/>
                    <a:pt x="1037" y="815"/>
                    <a:pt x="1037" y="519"/>
                  </a:cubicBezTo>
                  <a:cubicBezTo>
                    <a:pt x="1037" y="223"/>
                    <a:pt x="815" y="1"/>
                    <a:pt x="519" y="1"/>
                  </a:cubicBezTo>
                  <a:close/>
                </a:path>
              </a:pathLst>
            </a:custGeom>
            <a:solidFill>
              <a:schemeClr val="accent1"/>
            </a:solidFill>
            <a:ln w="1905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7" name="Google Shape;377;p10"/>
            <p:cNvSpPr/>
            <p:nvPr/>
          </p:nvSpPr>
          <p:spPr>
            <a:xfrm>
              <a:off x="2398015" y="4916085"/>
              <a:ext cx="25950" cy="25950"/>
            </a:xfrm>
            <a:custGeom>
              <a:avLst/>
              <a:gdLst/>
              <a:ahLst/>
              <a:cxnLst/>
              <a:rect l="l" t="t" r="r" b="b"/>
              <a:pathLst>
                <a:path w="1038" h="1038" extrusionOk="0">
                  <a:moveTo>
                    <a:pt x="519" y="1"/>
                  </a:moveTo>
                  <a:cubicBezTo>
                    <a:pt x="223" y="1"/>
                    <a:pt x="0" y="223"/>
                    <a:pt x="0" y="519"/>
                  </a:cubicBezTo>
                  <a:cubicBezTo>
                    <a:pt x="0" y="791"/>
                    <a:pt x="223" y="1038"/>
                    <a:pt x="519" y="1038"/>
                  </a:cubicBezTo>
                  <a:cubicBezTo>
                    <a:pt x="815" y="1038"/>
                    <a:pt x="1037" y="791"/>
                    <a:pt x="1037" y="519"/>
                  </a:cubicBezTo>
                  <a:cubicBezTo>
                    <a:pt x="1037" y="223"/>
                    <a:pt x="815" y="1"/>
                    <a:pt x="519" y="1"/>
                  </a:cubicBezTo>
                  <a:close/>
                </a:path>
              </a:pathLst>
            </a:custGeom>
            <a:solidFill>
              <a:schemeClr val="accent1"/>
            </a:solidFill>
            <a:ln w="1905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8" name="Google Shape;378;p10"/>
            <p:cNvSpPr/>
            <p:nvPr/>
          </p:nvSpPr>
          <p:spPr>
            <a:xfrm>
              <a:off x="2398015" y="5066085"/>
              <a:ext cx="25950" cy="26550"/>
            </a:xfrm>
            <a:custGeom>
              <a:avLst/>
              <a:gdLst/>
              <a:ahLst/>
              <a:cxnLst/>
              <a:rect l="l" t="t" r="r" b="b"/>
              <a:pathLst>
                <a:path w="1038" h="1062" extrusionOk="0">
                  <a:moveTo>
                    <a:pt x="519" y="0"/>
                  </a:moveTo>
                  <a:cubicBezTo>
                    <a:pt x="223" y="0"/>
                    <a:pt x="0" y="247"/>
                    <a:pt x="0" y="519"/>
                  </a:cubicBezTo>
                  <a:cubicBezTo>
                    <a:pt x="0" y="815"/>
                    <a:pt x="223" y="1062"/>
                    <a:pt x="519" y="1062"/>
                  </a:cubicBezTo>
                  <a:cubicBezTo>
                    <a:pt x="815" y="1062"/>
                    <a:pt x="1037" y="815"/>
                    <a:pt x="1037" y="519"/>
                  </a:cubicBezTo>
                  <a:cubicBezTo>
                    <a:pt x="1037" y="247"/>
                    <a:pt x="815" y="0"/>
                    <a:pt x="519" y="0"/>
                  </a:cubicBezTo>
                  <a:close/>
                </a:path>
              </a:pathLst>
            </a:custGeom>
            <a:solidFill>
              <a:schemeClr val="accent1"/>
            </a:solidFill>
            <a:ln w="1905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9" name="Google Shape;379;p10"/>
            <p:cNvSpPr/>
            <p:nvPr/>
          </p:nvSpPr>
          <p:spPr>
            <a:xfrm>
              <a:off x="2272090" y="4765485"/>
              <a:ext cx="26575" cy="25950"/>
            </a:xfrm>
            <a:custGeom>
              <a:avLst/>
              <a:gdLst/>
              <a:ahLst/>
              <a:cxnLst/>
              <a:rect l="l" t="t" r="r" b="b"/>
              <a:pathLst>
                <a:path w="1063" h="1038" extrusionOk="0">
                  <a:moveTo>
                    <a:pt x="544" y="1"/>
                  </a:moveTo>
                  <a:cubicBezTo>
                    <a:pt x="248" y="1"/>
                    <a:pt x="1" y="223"/>
                    <a:pt x="1" y="519"/>
                  </a:cubicBezTo>
                  <a:cubicBezTo>
                    <a:pt x="1" y="815"/>
                    <a:pt x="248" y="1038"/>
                    <a:pt x="544" y="1038"/>
                  </a:cubicBezTo>
                  <a:cubicBezTo>
                    <a:pt x="816" y="1038"/>
                    <a:pt x="1062" y="815"/>
                    <a:pt x="1062" y="519"/>
                  </a:cubicBezTo>
                  <a:cubicBezTo>
                    <a:pt x="1062" y="223"/>
                    <a:pt x="816" y="1"/>
                    <a:pt x="544" y="1"/>
                  </a:cubicBezTo>
                  <a:close/>
                </a:path>
              </a:pathLst>
            </a:custGeom>
            <a:solidFill>
              <a:schemeClr val="accent1"/>
            </a:solidFill>
            <a:ln w="1905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0" name="Google Shape;380;p10"/>
            <p:cNvSpPr/>
            <p:nvPr/>
          </p:nvSpPr>
          <p:spPr>
            <a:xfrm>
              <a:off x="2272090" y="4916085"/>
              <a:ext cx="26575" cy="25950"/>
            </a:xfrm>
            <a:custGeom>
              <a:avLst/>
              <a:gdLst/>
              <a:ahLst/>
              <a:cxnLst/>
              <a:rect l="l" t="t" r="r" b="b"/>
              <a:pathLst>
                <a:path w="1063" h="1038" extrusionOk="0">
                  <a:moveTo>
                    <a:pt x="544" y="1"/>
                  </a:moveTo>
                  <a:cubicBezTo>
                    <a:pt x="248" y="1"/>
                    <a:pt x="1" y="223"/>
                    <a:pt x="1" y="519"/>
                  </a:cubicBezTo>
                  <a:cubicBezTo>
                    <a:pt x="1" y="791"/>
                    <a:pt x="248" y="1038"/>
                    <a:pt x="544" y="1038"/>
                  </a:cubicBezTo>
                  <a:cubicBezTo>
                    <a:pt x="816" y="1038"/>
                    <a:pt x="1062" y="791"/>
                    <a:pt x="1062" y="519"/>
                  </a:cubicBezTo>
                  <a:cubicBezTo>
                    <a:pt x="1062" y="223"/>
                    <a:pt x="816" y="1"/>
                    <a:pt x="544" y="1"/>
                  </a:cubicBezTo>
                  <a:close/>
                </a:path>
              </a:pathLst>
            </a:custGeom>
            <a:solidFill>
              <a:schemeClr val="accent1"/>
            </a:solidFill>
            <a:ln w="1905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1" name="Google Shape;381;p10"/>
            <p:cNvSpPr/>
            <p:nvPr/>
          </p:nvSpPr>
          <p:spPr>
            <a:xfrm>
              <a:off x="2272090" y="5066085"/>
              <a:ext cx="26575" cy="26550"/>
            </a:xfrm>
            <a:custGeom>
              <a:avLst/>
              <a:gdLst/>
              <a:ahLst/>
              <a:cxnLst/>
              <a:rect l="l" t="t" r="r" b="b"/>
              <a:pathLst>
                <a:path w="1063" h="1062" extrusionOk="0">
                  <a:moveTo>
                    <a:pt x="544" y="0"/>
                  </a:moveTo>
                  <a:cubicBezTo>
                    <a:pt x="248" y="0"/>
                    <a:pt x="1" y="247"/>
                    <a:pt x="1" y="519"/>
                  </a:cubicBezTo>
                  <a:cubicBezTo>
                    <a:pt x="1" y="815"/>
                    <a:pt x="248" y="1062"/>
                    <a:pt x="544" y="1062"/>
                  </a:cubicBezTo>
                  <a:cubicBezTo>
                    <a:pt x="816" y="1062"/>
                    <a:pt x="1062" y="815"/>
                    <a:pt x="1062" y="519"/>
                  </a:cubicBezTo>
                  <a:cubicBezTo>
                    <a:pt x="1062" y="247"/>
                    <a:pt x="816" y="0"/>
                    <a:pt x="544" y="0"/>
                  </a:cubicBezTo>
                  <a:close/>
                </a:path>
              </a:pathLst>
            </a:custGeom>
            <a:solidFill>
              <a:schemeClr val="accent1"/>
            </a:solidFill>
            <a:ln w="1905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cxnSp>
        <p:nvCxnSpPr>
          <p:cNvPr id="382" name="Google Shape;382;p10"/>
          <p:cNvCxnSpPr/>
          <p:nvPr/>
        </p:nvCxnSpPr>
        <p:spPr>
          <a:xfrm>
            <a:off x="8230475" y="333800"/>
            <a:ext cx="674700" cy="0"/>
          </a:xfrm>
          <a:prstGeom prst="straightConnector1">
            <a:avLst/>
          </a:prstGeom>
          <a:noFill/>
          <a:ln w="38100" cap="flat" cmpd="sng">
            <a:solidFill>
              <a:schemeClr val="lt2"/>
            </a:solidFill>
            <a:prstDash val="solid"/>
            <a:round/>
            <a:headEnd type="none" w="med" len="med"/>
            <a:tailEnd type="none" w="med" len="med"/>
          </a:ln>
        </p:spPr>
      </p:cxnSp>
      <p:grpSp>
        <p:nvGrpSpPr>
          <p:cNvPr id="383" name="Google Shape;383;p10"/>
          <p:cNvGrpSpPr/>
          <p:nvPr/>
        </p:nvGrpSpPr>
        <p:grpSpPr>
          <a:xfrm>
            <a:off x="6121990" y="4776280"/>
            <a:ext cx="904875" cy="327150"/>
            <a:chOff x="2272090" y="4765485"/>
            <a:chExt cx="904875" cy="327150"/>
          </a:xfrm>
        </p:grpSpPr>
        <p:sp>
          <p:nvSpPr>
            <p:cNvPr id="384" name="Google Shape;384;p10"/>
            <p:cNvSpPr/>
            <p:nvPr/>
          </p:nvSpPr>
          <p:spPr>
            <a:xfrm>
              <a:off x="3151015" y="4765485"/>
              <a:ext cx="25950" cy="25950"/>
            </a:xfrm>
            <a:custGeom>
              <a:avLst/>
              <a:gdLst/>
              <a:ahLst/>
              <a:cxnLst/>
              <a:rect l="l" t="t" r="r" b="b"/>
              <a:pathLst>
                <a:path w="1038" h="1038" extrusionOk="0">
                  <a:moveTo>
                    <a:pt x="519" y="1"/>
                  </a:moveTo>
                  <a:cubicBezTo>
                    <a:pt x="248" y="1"/>
                    <a:pt x="1" y="223"/>
                    <a:pt x="1" y="519"/>
                  </a:cubicBezTo>
                  <a:cubicBezTo>
                    <a:pt x="1" y="815"/>
                    <a:pt x="248" y="1038"/>
                    <a:pt x="519" y="1038"/>
                  </a:cubicBezTo>
                  <a:cubicBezTo>
                    <a:pt x="816" y="1038"/>
                    <a:pt x="1038" y="815"/>
                    <a:pt x="1038" y="519"/>
                  </a:cubicBezTo>
                  <a:cubicBezTo>
                    <a:pt x="1038" y="223"/>
                    <a:pt x="816" y="1"/>
                    <a:pt x="519" y="1"/>
                  </a:cubicBezTo>
                  <a:close/>
                </a:path>
              </a:pathLst>
            </a:custGeom>
            <a:solidFill>
              <a:schemeClr val="dk2"/>
            </a:solidFill>
            <a:ln w="1905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5" name="Google Shape;385;p10"/>
            <p:cNvSpPr/>
            <p:nvPr/>
          </p:nvSpPr>
          <p:spPr>
            <a:xfrm>
              <a:off x="3151015" y="4916085"/>
              <a:ext cx="25950" cy="25950"/>
            </a:xfrm>
            <a:custGeom>
              <a:avLst/>
              <a:gdLst/>
              <a:ahLst/>
              <a:cxnLst/>
              <a:rect l="l" t="t" r="r" b="b"/>
              <a:pathLst>
                <a:path w="1038" h="1038" extrusionOk="0">
                  <a:moveTo>
                    <a:pt x="519" y="1"/>
                  </a:moveTo>
                  <a:cubicBezTo>
                    <a:pt x="248" y="1"/>
                    <a:pt x="1" y="223"/>
                    <a:pt x="1" y="519"/>
                  </a:cubicBezTo>
                  <a:cubicBezTo>
                    <a:pt x="1" y="791"/>
                    <a:pt x="248" y="1038"/>
                    <a:pt x="519" y="1038"/>
                  </a:cubicBezTo>
                  <a:cubicBezTo>
                    <a:pt x="816" y="1038"/>
                    <a:pt x="1038" y="791"/>
                    <a:pt x="1038" y="519"/>
                  </a:cubicBezTo>
                  <a:cubicBezTo>
                    <a:pt x="1038" y="223"/>
                    <a:pt x="816" y="1"/>
                    <a:pt x="519" y="1"/>
                  </a:cubicBezTo>
                  <a:close/>
                </a:path>
              </a:pathLst>
            </a:custGeom>
            <a:solidFill>
              <a:schemeClr val="dk2"/>
            </a:solidFill>
            <a:ln w="1905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6" name="Google Shape;386;p10"/>
            <p:cNvSpPr/>
            <p:nvPr/>
          </p:nvSpPr>
          <p:spPr>
            <a:xfrm>
              <a:off x="3151015" y="5066085"/>
              <a:ext cx="25950" cy="26550"/>
            </a:xfrm>
            <a:custGeom>
              <a:avLst/>
              <a:gdLst/>
              <a:ahLst/>
              <a:cxnLst/>
              <a:rect l="l" t="t" r="r" b="b"/>
              <a:pathLst>
                <a:path w="1038" h="1062" extrusionOk="0">
                  <a:moveTo>
                    <a:pt x="519" y="0"/>
                  </a:moveTo>
                  <a:cubicBezTo>
                    <a:pt x="248" y="0"/>
                    <a:pt x="1" y="247"/>
                    <a:pt x="1" y="519"/>
                  </a:cubicBezTo>
                  <a:cubicBezTo>
                    <a:pt x="1" y="815"/>
                    <a:pt x="248" y="1062"/>
                    <a:pt x="519" y="1062"/>
                  </a:cubicBezTo>
                  <a:cubicBezTo>
                    <a:pt x="816" y="1062"/>
                    <a:pt x="1038" y="815"/>
                    <a:pt x="1038" y="519"/>
                  </a:cubicBezTo>
                  <a:cubicBezTo>
                    <a:pt x="1038" y="247"/>
                    <a:pt x="816" y="0"/>
                    <a:pt x="519" y="0"/>
                  </a:cubicBezTo>
                  <a:close/>
                </a:path>
              </a:pathLst>
            </a:custGeom>
            <a:solidFill>
              <a:schemeClr val="dk2"/>
            </a:solidFill>
            <a:ln w="1905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7" name="Google Shape;387;p10"/>
            <p:cNvSpPr/>
            <p:nvPr/>
          </p:nvSpPr>
          <p:spPr>
            <a:xfrm>
              <a:off x="3025740" y="4765485"/>
              <a:ext cx="25925" cy="25950"/>
            </a:xfrm>
            <a:custGeom>
              <a:avLst/>
              <a:gdLst/>
              <a:ahLst/>
              <a:cxnLst/>
              <a:rect l="l" t="t" r="r" b="b"/>
              <a:pathLst>
                <a:path w="1037" h="1038" extrusionOk="0">
                  <a:moveTo>
                    <a:pt x="518" y="1"/>
                  </a:moveTo>
                  <a:cubicBezTo>
                    <a:pt x="222" y="1"/>
                    <a:pt x="0" y="223"/>
                    <a:pt x="0" y="519"/>
                  </a:cubicBezTo>
                  <a:cubicBezTo>
                    <a:pt x="0" y="815"/>
                    <a:pt x="222" y="1038"/>
                    <a:pt x="518" y="1038"/>
                  </a:cubicBezTo>
                  <a:cubicBezTo>
                    <a:pt x="815" y="1038"/>
                    <a:pt x="1037" y="815"/>
                    <a:pt x="1037" y="519"/>
                  </a:cubicBezTo>
                  <a:cubicBezTo>
                    <a:pt x="1037" y="223"/>
                    <a:pt x="815" y="1"/>
                    <a:pt x="518" y="1"/>
                  </a:cubicBezTo>
                  <a:close/>
                </a:path>
              </a:pathLst>
            </a:custGeom>
            <a:solidFill>
              <a:schemeClr val="dk2"/>
            </a:solidFill>
            <a:ln w="1905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8" name="Google Shape;388;p10"/>
            <p:cNvSpPr/>
            <p:nvPr/>
          </p:nvSpPr>
          <p:spPr>
            <a:xfrm>
              <a:off x="3025740" y="4916085"/>
              <a:ext cx="25925" cy="25950"/>
            </a:xfrm>
            <a:custGeom>
              <a:avLst/>
              <a:gdLst/>
              <a:ahLst/>
              <a:cxnLst/>
              <a:rect l="l" t="t" r="r" b="b"/>
              <a:pathLst>
                <a:path w="1037" h="1038" extrusionOk="0">
                  <a:moveTo>
                    <a:pt x="518" y="1"/>
                  </a:moveTo>
                  <a:cubicBezTo>
                    <a:pt x="222" y="1"/>
                    <a:pt x="0" y="223"/>
                    <a:pt x="0" y="519"/>
                  </a:cubicBezTo>
                  <a:cubicBezTo>
                    <a:pt x="0" y="791"/>
                    <a:pt x="222" y="1038"/>
                    <a:pt x="518" y="1038"/>
                  </a:cubicBezTo>
                  <a:cubicBezTo>
                    <a:pt x="815" y="1038"/>
                    <a:pt x="1037" y="791"/>
                    <a:pt x="1037" y="519"/>
                  </a:cubicBezTo>
                  <a:cubicBezTo>
                    <a:pt x="1037" y="223"/>
                    <a:pt x="815" y="1"/>
                    <a:pt x="518" y="1"/>
                  </a:cubicBezTo>
                  <a:close/>
                </a:path>
              </a:pathLst>
            </a:custGeom>
            <a:solidFill>
              <a:schemeClr val="dk2"/>
            </a:solidFill>
            <a:ln w="1905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9" name="Google Shape;389;p10"/>
            <p:cNvSpPr/>
            <p:nvPr/>
          </p:nvSpPr>
          <p:spPr>
            <a:xfrm>
              <a:off x="3025740" y="5066085"/>
              <a:ext cx="25925" cy="26550"/>
            </a:xfrm>
            <a:custGeom>
              <a:avLst/>
              <a:gdLst/>
              <a:ahLst/>
              <a:cxnLst/>
              <a:rect l="l" t="t" r="r" b="b"/>
              <a:pathLst>
                <a:path w="1037" h="1062" extrusionOk="0">
                  <a:moveTo>
                    <a:pt x="518" y="0"/>
                  </a:moveTo>
                  <a:cubicBezTo>
                    <a:pt x="222" y="0"/>
                    <a:pt x="0" y="247"/>
                    <a:pt x="0" y="519"/>
                  </a:cubicBezTo>
                  <a:cubicBezTo>
                    <a:pt x="0" y="815"/>
                    <a:pt x="222" y="1062"/>
                    <a:pt x="518" y="1062"/>
                  </a:cubicBezTo>
                  <a:cubicBezTo>
                    <a:pt x="815" y="1062"/>
                    <a:pt x="1037" y="815"/>
                    <a:pt x="1037" y="519"/>
                  </a:cubicBezTo>
                  <a:cubicBezTo>
                    <a:pt x="1037" y="247"/>
                    <a:pt x="815" y="0"/>
                    <a:pt x="518" y="0"/>
                  </a:cubicBezTo>
                  <a:close/>
                </a:path>
              </a:pathLst>
            </a:custGeom>
            <a:solidFill>
              <a:schemeClr val="dk2"/>
            </a:solidFill>
            <a:ln w="1905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0" name="Google Shape;390;p10"/>
            <p:cNvSpPr/>
            <p:nvPr/>
          </p:nvSpPr>
          <p:spPr>
            <a:xfrm>
              <a:off x="2899815" y="4765485"/>
              <a:ext cx="26575" cy="25950"/>
            </a:xfrm>
            <a:custGeom>
              <a:avLst/>
              <a:gdLst/>
              <a:ahLst/>
              <a:cxnLst/>
              <a:rect l="l" t="t" r="r" b="b"/>
              <a:pathLst>
                <a:path w="1063" h="1038" extrusionOk="0">
                  <a:moveTo>
                    <a:pt x="519" y="1"/>
                  </a:moveTo>
                  <a:cubicBezTo>
                    <a:pt x="247" y="1"/>
                    <a:pt x="0" y="223"/>
                    <a:pt x="0" y="519"/>
                  </a:cubicBezTo>
                  <a:cubicBezTo>
                    <a:pt x="0" y="815"/>
                    <a:pt x="247" y="1038"/>
                    <a:pt x="519" y="1038"/>
                  </a:cubicBezTo>
                  <a:cubicBezTo>
                    <a:pt x="815" y="1038"/>
                    <a:pt x="1062" y="815"/>
                    <a:pt x="1062" y="519"/>
                  </a:cubicBezTo>
                  <a:cubicBezTo>
                    <a:pt x="1062" y="223"/>
                    <a:pt x="815" y="1"/>
                    <a:pt x="519" y="1"/>
                  </a:cubicBezTo>
                  <a:close/>
                </a:path>
              </a:pathLst>
            </a:custGeom>
            <a:solidFill>
              <a:schemeClr val="dk2"/>
            </a:solidFill>
            <a:ln w="1905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1" name="Google Shape;391;p10"/>
            <p:cNvSpPr/>
            <p:nvPr/>
          </p:nvSpPr>
          <p:spPr>
            <a:xfrm>
              <a:off x="2899815" y="4916085"/>
              <a:ext cx="26575" cy="25950"/>
            </a:xfrm>
            <a:custGeom>
              <a:avLst/>
              <a:gdLst/>
              <a:ahLst/>
              <a:cxnLst/>
              <a:rect l="l" t="t" r="r" b="b"/>
              <a:pathLst>
                <a:path w="1063" h="1038" extrusionOk="0">
                  <a:moveTo>
                    <a:pt x="519" y="1"/>
                  </a:moveTo>
                  <a:cubicBezTo>
                    <a:pt x="247" y="1"/>
                    <a:pt x="0" y="223"/>
                    <a:pt x="0" y="519"/>
                  </a:cubicBezTo>
                  <a:cubicBezTo>
                    <a:pt x="0" y="791"/>
                    <a:pt x="247" y="1038"/>
                    <a:pt x="519" y="1038"/>
                  </a:cubicBezTo>
                  <a:cubicBezTo>
                    <a:pt x="815" y="1038"/>
                    <a:pt x="1062" y="791"/>
                    <a:pt x="1062" y="519"/>
                  </a:cubicBezTo>
                  <a:cubicBezTo>
                    <a:pt x="1062" y="223"/>
                    <a:pt x="815" y="1"/>
                    <a:pt x="519" y="1"/>
                  </a:cubicBezTo>
                  <a:close/>
                </a:path>
              </a:pathLst>
            </a:custGeom>
            <a:solidFill>
              <a:schemeClr val="dk2"/>
            </a:solidFill>
            <a:ln w="1905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2" name="Google Shape;392;p10"/>
            <p:cNvSpPr/>
            <p:nvPr/>
          </p:nvSpPr>
          <p:spPr>
            <a:xfrm>
              <a:off x="2899815" y="5066085"/>
              <a:ext cx="26575" cy="26550"/>
            </a:xfrm>
            <a:custGeom>
              <a:avLst/>
              <a:gdLst/>
              <a:ahLst/>
              <a:cxnLst/>
              <a:rect l="l" t="t" r="r" b="b"/>
              <a:pathLst>
                <a:path w="1063" h="1062" extrusionOk="0">
                  <a:moveTo>
                    <a:pt x="519" y="0"/>
                  </a:moveTo>
                  <a:cubicBezTo>
                    <a:pt x="247" y="0"/>
                    <a:pt x="0" y="247"/>
                    <a:pt x="0" y="519"/>
                  </a:cubicBezTo>
                  <a:cubicBezTo>
                    <a:pt x="0" y="815"/>
                    <a:pt x="247" y="1062"/>
                    <a:pt x="519" y="1062"/>
                  </a:cubicBezTo>
                  <a:cubicBezTo>
                    <a:pt x="815" y="1062"/>
                    <a:pt x="1062" y="815"/>
                    <a:pt x="1062" y="519"/>
                  </a:cubicBezTo>
                  <a:cubicBezTo>
                    <a:pt x="1062" y="247"/>
                    <a:pt x="815" y="0"/>
                    <a:pt x="519" y="0"/>
                  </a:cubicBezTo>
                  <a:close/>
                </a:path>
              </a:pathLst>
            </a:custGeom>
            <a:solidFill>
              <a:schemeClr val="dk2"/>
            </a:solidFill>
            <a:ln w="1905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3" name="Google Shape;393;p10"/>
            <p:cNvSpPr/>
            <p:nvPr/>
          </p:nvSpPr>
          <p:spPr>
            <a:xfrm>
              <a:off x="2774515" y="4765485"/>
              <a:ext cx="25950" cy="25950"/>
            </a:xfrm>
            <a:custGeom>
              <a:avLst/>
              <a:gdLst/>
              <a:ahLst/>
              <a:cxnLst/>
              <a:rect l="l" t="t" r="r" b="b"/>
              <a:pathLst>
                <a:path w="1038" h="1038" extrusionOk="0">
                  <a:moveTo>
                    <a:pt x="519" y="1"/>
                  </a:moveTo>
                  <a:cubicBezTo>
                    <a:pt x="223" y="1"/>
                    <a:pt x="1" y="223"/>
                    <a:pt x="1" y="519"/>
                  </a:cubicBezTo>
                  <a:cubicBezTo>
                    <a:pt x="1" y="815"/>
                    <a:pt x="223" y="1038"/>
                    <a:pt x="519" y="1038"/>
                  </a:cubicBezTo>
                  <a:cubicBezTo>
                    <a:pt x="815" y="1038"/>
                    <a:pt x="1038" y="815"/>
                    <a:pt x="1038" y="519"/>
                  </a:cubicBezTo>
                  <a:cubicBezTo>
                    <a:pt x="1038" y="223"/>
                    <a:pt x="815" y="1"/>
                    <a:pt x="519" y="1"/>
                  </a:cubicBezTo>
                  <a:close/>
                </a:path>
              </a:pathLst>
            </a:custGeom>
            <a:solidFill>
              <a:schemeClr val="dk2"/>
            </a:solidFill>
            <a:ln w="1905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4" name="Google Shape;394;p10"/>
            <p:cNvSpPr/>
            <p:nvPr/>
          </p:nvSpPr>
          <p:spPr>
            <a:xfrm>
              <a:off x="2774515" y="4916085"/>
              <a:ext cx="25950" cy="25950"/>
            </a:xfrm>
            <a:custGeom>
              <a:avLst/>
              <a:gdLst/>
              <a:ahLst/>
              <a:cxnLst/>
              <a:rect l="l" t="t" r="r" b="b"/>
              <a:pathLst>
                <a:path w="1038" h="1038" extrusionOk="0">
                  <a:moveTo>
                    <a:pt x="519" y="1"/>
                  </a:moveTo>
                  <a:cubicBezTo>
                    <a:pt x="223" y="1"/>
                    <a:pt x="1" y="223"/>
                    <a:pt x="1" y="519"/>
                  </a:cubicBezTo>
                  <a:cubicBezTo>
                    <a:pt x="1" y="791"/>
                    <a:pt x="223" y="1038"/>
                    <a:pt x="519" y="1038"/>
                  </a:cubicBezTo>
                  <a:cubicBezTo>
                    <a:pt x="815" y="1038"/>
                    <a:pt x="1038" y="791"/>
                    <a:pt x="1038" y="519"/>
                  </a:cubicBezTo>
                  <a:cubicBezTo>
                    <a:pt x="1038" y="223"/>
                    <a:pt x="815" y="1"/>
                    <a:pt x="519" y="1"/>
                  </a:cubicBezTo>
                  <a:close/>
                </a:path>
              </a:pathLst>
            </a:custGeom>
            <a:solidFill>
              <a:schemeClr val="dk2"/>
            </a:solidFill>
            <a:ln w="1905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5" name="Google Shape;395;p10"/>
            <p:cNvSpPr/>
            <p:nvPr/>
          </p:nvSpPr>
          <p:spPr>
            <a:xfrm>
              <a:off x="2774515" y="5066085"/>
              <a:ext cx="25950" cy="26550"/>
            </a:xfrm>
            <a:custGeom>
              <a:avLst/>
              <a:gdLst/>
              <a:ahLst/>
              <a:cxnLst/>
              <a:rect l="l" t="t" r="r" b="b"/>
              <a:pathLst>
                <a:path w="1038" h="1062" extrusionOk="0">
                  <a:moveTo>
                    <a:pt x="519" y="0"/>
                  </a:moveTo>
                  <a:cubicBezTo>
                    <a:pt x="223" y="0"/>
                    <a:pt x="1" y="247"/>
                    <a:pt x="1" y="519"/>
                  </a:cubicBezTo>
                  <a:cubicBezTo>
                    <a:pt x="1" y="815"/>
                    <a:pt x="223" y="1062"/>
                    <a:pt x="519" y="1062"/>
                  </a:cubicBezTo>
                  <a:cubicBezTo>
                    <a:pt x="815" y="1062"/>
                    <a:pt x="1038" y="815"/>
                    <a:pt x="1038" y="519"/>
                  </a:cubicBezTo>
                  <a:cubicBezTo>
                    <a:pt x="1038" y="247"/>
                    <a:pt x="815" y="0"/>
                    <a:pt x="519" y="0"/>
                  </a:cubicBezTo>
                  <a:close/>
                </a:path>
              </a:pathLst>
            </a:custGeom>
            <a:solidFill>
              <a:schemeClr val="dk2"/>
            </a:solidFill>
            <a:ln w="1905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6" name="Google Shape;396;p10"/>
            <p:cNvSpPr/>
            <p:nvPr/>
          </p:nvSpPr>
          <p:spPr>
            <a:xfrm>
              <a:off x="2649215" y="4765485"/>
              <a:ext cx="25950" cy="25950"/>
            </a:xfrm>
            <a:custGeom>
              <a:avLst/>
              <a:gdLst/>
              <a:ahLst/>
              <a:cxnLst/>
              <a:rect l="l" t="t" r="r" b="b"/>
              <a:pathLst>
                <a:path w="1038" h="1038" extrusionOk="0">
                  <a:moveTo>
                    <a:pt x="519" y="1"/>
                  </a:moveTo>
                  <a:cubicBezTo>
                    <a:pt x="223" y="1"/>
                    <a:pt x="1" y="223"/>
                    <a:pt x="1" y="519"/>
                  </a:cubicBezTo>
                  <a:cubicBezTo>
                    <a:pt x="1" y="815"/>
                    <a:pt x="223" y="1038"/>
                    <a:pt x="519" y="1038"/>
                  </a:cubicBezTo>
                  <a:cubicBezTo>
                    <a:pt x="791" y="1038"/>
                    <a:pt x="1038" y="815"/>
                    <a:pt x="1038" y="519"/>
                  </a:cubicBezTo>
                  <a:cubicBezTo>
                    <a:pt x="1038" y="223"/>
                    <a:pt x="791" y="1"/>
                    <a:pt x="519" y="1"/>
                  </a:cubicBezTo>
                  <a:close/>
                </a:path>
              </a:pathLst>
            </a:custGeom>
            <a:solidFill>
              <a:schemeClr val="dk2"/>
            </a:solidFill>
            <a:ln w="1905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7" name="Google Shape;397;p10"/>
            <p:cNvSpPr/>
            <p:nvPr/>
          </p:nvSpPr>
          <p:spPr>
            <a:xfrm>
              <a:off x="2649215" y="4916085"/>
              <a:ext cx="25950" cy="25950"/>
            </a:xfrm>
            <a:custGeom>
              <a:avLst/>
              <a:gdLst/>
              <a:ahLst/>
              <a:cxnLst/>
              <a:rect l="l" t="t" r="r" b="b"/>
              <a:pathLst>
                <a:path w="1038" h="1038" extrusionOk="0">
                  <a:moveTo>
                    <a:pt x="519" y="1"/>
                  </a:moveTo>
                  <a:cubicBezTo>
                    <a:pt x="223" y="1"/>
                    <a:pt x="1" y="223"/>
                    <a:pt x="1" y="519"/>
                  </a:cubicBezTo>
                  <a:cubicBezTo>
                    <a:pt x="1" y="791"/>
                    <a:pt x="223" y="1038"/>
                    <a:pt x="519" y="1038"/>
                  </a:cubicBezTo>
                  <a:cubicBezTo>
                    <a:pt x="791" y="1038"/>
                    <a:pt x="1038" y="791"/>
                    <a:pt x="1038" y="519"/>
                  </a:cubicBezTo>
                  <a:cubicBezTo>
                    <a:pt x="1038" y="223"/>
                    <a:pt x="791" y="1"/>
                    <a:pt x="519" y="1"/>
                  </a:cubicBezTo>
                  <a:close/>
                </a:path>
              </a:pathLst>
            </a:custGeom>
            <a:solidFill>
              <a:schemeClr val="dk2"/>
            </a:solidFill>
            <a:ln w="1905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8" name="Google Shape;398;p10"/>
            <p:cNvSpPr/>
            <p:nvPr/>
          </p:nvSpPr>
          <p:spPr>
            <a:xfrm>
              <a:off x="2649215" y="5066085"/>
              <a:ext cx="25950" cy="26550"/>
            </a:xfrm>
            <a:custGeom>
              <a:avLst/>
              <a:gdLst/>
              <a:ahLst/>
              <a:cxnLst/>
              <a:rect l="l" t="t" r="r" b="b"/>
              <a:pathLst>
                <a:path w="1038" h="1062" extrusionOk="0">
                  <a:moveTo>
                    <a:pt x="519" y="0"/>
                  </a:moveTo>
                  <a:cubicBezTo>
                    <a:pt x="223" y="0"/>
                    <a:pt x="1" y="247"/>
                    <a:pt x="1" y="519"/>
                  </a:cubicBezTo>
                  <a:cubicBezTo>
                    <a:pt x="1" y="815"/>
                    <a:pt x="223" y="1062"/>
                    <a:pt x="519" y="1062"/>
                  </a:cubicBezTo>
                  <a:cubicBezTo>
                    <a:pt x="791" y="1062"/>
                    <a:pt x="1038" y="815"/>
                    <a:pt x="1038" y="519"/>
                  </a:cubicBezTo>
                  <a:cubicBezTo>
                    <a:pt x="1038" y="247"/>
                    <a:pt x="791" y="0"/>
                    <a:pt x="519" y="0"/>
                  </a:cubicBezTo>
                  <a:close/>
                </a:path>
              </a:pathLst>
            </a:custGeom>
            <a:solidFill>
              <a:schemeClr val="dk2"/>
            </a:solidFill>
            <a:ln w="1905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9" name="Google Shape;399;p10"/>
            <p:cNvSpPr/>
            <p:nvPr/>
          </p:nvSpPr>
          <p:spPr>
            <a:xfrm>
              <a:off x="2523315" y="4765485"/>
              <a:ext cx="25950" cy="25950"/>
            </a:xfrm>
            <a:custGeom>
              <a:avLst/>
              <a:gdLst/>
              <a:ahLst/>
              <a:cxnLst/>
              <a:rect l="l" t="t" r="r" b="b"/>
              <a:pathLst>
                <a:path w="1038" h="1038" extrusionOk="0">
                  <a:moveTo>
                    <a:pt x="519" y="1"/>
                  </a:moveTo>
                  <a:cubicBezTo>
                    <a:pt x="247" y="1"/>
                    <a:pt x="0" y="223"/>
                    <a:pt x="0" y="519"/>
                  </a:cubicBezTo>
                  <a:cubicBezTo>
                    <a:pt x="0" y="815"/>
                    <a:pt x="247" y="1038"/>
                    <a:pt x="519" y="1038"/>
                  </a:cubicBezTo>
                  <a:cubicBezTo>
                    <a:pt x="815" y="1038"/>
                    <a:pt x="1037" y="815"/>
                    <a:pt x="1037" y="519"/>
                  </a:cubicBezTo>
                  <a:cubicBezTo>
                    <a:pt x="1037" y="223"/>
                    <a:pt x="815" y="1"/>
                    <a:pt x="519" y="1"/>
                  </a:cubicBezTo>
                  <a:close/>
                </a:path>
              </a:pathLst>
            </a:custGeom>
            <a:solidFill>
              <a:schemeClr val="dk2"/>
            </a:solidFill>
            <a:ln w="1905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0" name="Google Shape;400;p10"/>
            <p:cNvSpPr/>
            <p:nvPr/>
          </p:nvSpPr>
          <p:spPr>
            <a:xfrm>
              <a:off x="2523315" y="4916085"/>
              <a:ext cx="25950" cy="25950"/>
            </a:xfrm>
            <a:custGeom>
              <a:avLst/>
              <a:gdLst/>
              <a:ahLst/>
              <a:cxnLst/>
              <a:rect l="l" t="t" r="r" b="b"/>
              <a:pathLst>
                <a:path w="1038" h="1038" extrusionOk="0">
                  <a:moveTo>
                    <a:pt x="519" y="1"/>
                  </a:moveTo>
                  <a:cubicBezTo>
                    <a:pt x="247" y="1"/>
                    <a:pt x="0" y="223"/>
                    <a:pt x="0" y="519"/>
                  </a:cubicBezTo>
                  <a:cubicBezTo>
                    <a:pt x="0" y="791"/>
                    <a:pt x="247" y="1038"/>
                    <a:pt x="519" y="1038"/>
                  </a:cubicBezTo>
                  <a:cubicBezTo>
                    <a:pt x="815" y="1038"/>
                    <a:pt x="1037" y="791"/>
                    <a:pt x="1037" y="519"/>
                  </a:cubicBezTo>
                  <a:cubicBezTo>
                    <a:pt x="1037" y="223"/>
                    <a:pt x="815" y="1"/>
                    <a:pt x="519" y="1"/>
                  </a:cubicBezTo>
                  <a:close/>
                </a:path>
              </a:pathLst>
            </a:custGeom>
            <a:solidFill>
              <a:schemeClr val="dk2"/>
            </a:solidFill>
            <a:ln w="1905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1" name="Google Shape;401;p10"/>
            <p:cNvSpPr/>
            <p:nvPr/>
          </p:nvSpPr>
          <p:spPr>
            <a:xfrm>
              <a:off x="2523315" y="5066085"/>
              <a:ext cx="25950" cy="26550"/>
            </a:xfrm>
            <a:custGeom>
              <a:avLst/>
              <a:gdLst/>
              <a:ahLst/>
              <a:cxnLst/>
              <a:rect l="l" t="t" r="r" b="b"/>
              <a:pathLst>
                <a:path w="1038" h="1062" extrusionOk="0">
                  <a:moveTo>
                    <a:pt x="519" y="0"/>
                  </a:moveTo>
                  <a:cubicBezTo>
                    <a:pt x="247" y="0"/>
                    <a:pt x="0" y="247"/>
                    <a:pt x="0" y="519"/>
                  </a:cubicBezTo>
                  <a:cubicBezTo>
                    <a:pt x="0" y="815"/>
                    <a:pt x="247" y="1062"/>
                    <a:pt x="519" y="1062"/>
                  </a:cubicBezTo>
                  <a:cubicBezTo>
                    <a:pt x="815" y="1062"/>
                    <a:pt x="1037" y="815"/>
                    <a:pt x="1037" y="519"/>
                  </a:cubicBezTo>
                  <a:cubicBezTo>
                    <a:pt x="1037" y="247"/>
                    <a:pt x="815" y="0"/>
                    <a:pt x="519" y="0"/>
                  </a:cubicBezTo>
                  <a:close/>
                </a:path>
              </a:pathLst>
            </a:custGeom>
            <a:solidFill>
              <a:schemeClr val="dk2"/>
            </a:solidFill>
            <a:ln w="1905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2" name="Google Shape;402;p10"/>
            <p:cNvSpPr/>
            <p:nvPr/>
          </p:nvSpPr>
          <p:spPr>
            <a:xfrm>
              <a:off x="2398015" y="4765485"/>
              <a:ext cx="25950" cy="25950"/>
            </a:xfrm>
            <a:custGeom>
              <a:avLst/>
              <a:gdLst/>
              <a:ahLst/>
              <a:cxnLst/>
              <a:rect l="l" t="t" r="r" b="b"/>
              <a:pathLst>
                <a:path w="1038" h="1038" extrusionOk="0">
                  <a:moveTo>
                    <a:pt x="519" y="1"/>
                  </a:moveTo>
                  <a:cubicBezTo>
                    <a:pt x="223" y="1"/>
                    <a:pt x="0" y="223"/>
                    <a:pt x="0" y="519"/>
                  </a:cubicBezTo>
                  <a:cubicBezTo>
                    <a:pt x="0" y="815"/>
                    <a:pt x="223" y="1038"/>
                    <a:pt x="519" y="1038"/>
                  </a:cubicBezTo>
                  <a:cubicBezTo>
                    <a:pt x="815" y="1038"/>
                    <a:pt x="1037" y="815"/>
                    <a:pt x="1037" y="519"/>
                  </a:cubicBezTo>
                  <a:cubicBezTo>
                    <a:pt x="1037" y="223"/>
                    <a:pt x="815" y="1"/>
                    <a:pt x="519" y="1"/>
                  </a:cubicBezTo>
                  <a:close/>
                </a:path>
              </a:pathLst>
            </a:custGeom>
            <a:solidFill>
              <a:schemeClr val="dk2"/>
            </a:solidFill>
            <a:ln w="1905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3" name="Google Shape;403;p10"/>
            <p:cNvSpPr/>
            <p:nvPr/>
          </p:nvSpPr>
          <p:spPr>
            <a:xfrm>
              <a:off x="2398015" y="4916085"/>
              <a:ext cx="25950" cy="25950"/>
            </a:xfrm>
            <a:custGeom>
              <a:avLst/>
              <a:gdLst/>
              <a:ahLst/>
              <a:cxnLst/>
              <a:rect l="l" t="t" r="r" b="b"/>
              <a:pathLst>
                <a:path w="1038" h="1038" extrusionOk="0">
                  <a:moveTo>
                    <a:pt x="519" y="1"/>
                  </a:moveTo>
                  <a:cubicBezTo>
                    <a:pt x="223" y="1"/>
                    <a:pt x="0" y="223"/>
                    <a:pt x="0" y="519"/>
                  </a:cubicBezTo>
                  <a:cubicBezTo>
                    <a:pt x="0" y="791"/>
                    <a:pt x="223" y="1038"/>
                    <a:pt x="519" y="1038"/>
                  </a:cubicBezTo>
                  <a:cubicBezTo>
                    <a:pt x="815" y="1038"/>
                    <a:pt x="1037" y="791"/>
                    <a:pt x="1037" y="519"/>
                  </a:cubicBezTo>
                  <a:cubicBezTo>
                    <a:pt x="1037" y="223"/>
                    <a:pt x="815" y="1"/>
                    <a:pt x="519" y="1"/>
                  </a:cubicBezTo>
                  <a:close/>
                </a:path>
              </a:pathLst>
            </a:custGeom>
            <a:solidFill>
              <a:schemeClr val="dk2"/>
            </a:solidFill>
            <a:ln w="1905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4" name="Google Shape;404;p10"/>
            <p:cNvSpPr/>
            <p:nvPr/>
          </p:nvSpPr>
          <p:spPr>
            <a:xfrm>
              <a:off x="2398015" y="5066085"/>
              <a:ext cx="25950" cy="26550"/>
            </a:xfrm>
            <a:custGeom>
              <a:avLst/>
              <a:gdLst/>
              <a:ahLst/>
              <a:cxnLst/>
              <a:rect l="l" t="t" r="r" b="b"/>
              <a:pathLst>
                <a:path w="1038" h="1062" extrusionOk="0">
                  <a:moveTo>
                    <a:pt x="519" y="0"/>
                  </a:moveTo>
                  <a:cubicBezTo>
                    <a:pt x="223" y="0"/>
                    <a:pt x="0" y="247"/>
                    <a:pt x="0" y="519"/>
                  </a:cubicBezTo>
                  <a:cubicBezTo>
                    <a:pt x="0" y="815"/>
                    <a:pt x="223" y="1062"/>
                    <a:pt x="519" y="1062"/>
                  </a:cubicBezTo>
                  <a:cubicBezTo>
                    <a:pt x="815" y="1062"/>
                    <a:pt x="1037" y="815"/>
                    <a:pt x="1037" y="519"/>
                  </a:cubicBezTo>
                  <a:cubicBezTo>
                    <a:pt x="1037" y="247"/>
                    <a:pt x="815" y="0"/>
                    <a:pt x="519" y="0"/>
                  </a:cubicBezTo>
                  <a:close/>
                </a:path>
              </a:pathLst>
            </a:custGeom>
            <a:solidFill>
              <a:schemeClr val="dk2"/>
            </a:solidFill>
            <a:ln w="1905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5" name="Google Shape;405;p10"/>
            <p:cNvSpPr/>
            <p:nvPr/>
          </p:nvSpPr>
          <p:spPr>
            <a:xfrm>
              <a:off x="2272090" y="4765485"/>
              <a:ext cx="26575" cy="25950"/>
            </a:xfrm>
            <a:custGeom>
              <a:avLst/>
              <a:gdLst/>
              <a:ahLst/>
              <a:cxnLst/>
              <a:rect l="l" t="t" r="r" b="b"/>
              <a:pathLst>
                <a:path w="1063" h="1038" extrusionOk="0">
                  <a:moveTo>
                    <a:pt x="544" y="1"/>
                  </a:moveTo>
                  <a:cubicBezTo>
                    <a:pt x="248" y="1"/>
                    <a:pt x="1" y="223"/>
                    <a:pt x="1" y="519"/>
                  </a:cubicBezTo>
                  <a:cubicBezTo>
                    <a:pt x="1" y="815"/>
                    <a:pt x="248" y="1038"/>
                    <a:pt x="544" y="1038"/>
                  </a:cubicBezTo>
                  <a:cubicBezTo>
                    <a:pt x="816" y="1038"/>
                    <a:pt x="1062" y="815"/>
                    <a:pt x="1062" y="519"/>
                  </a:cubicBezTo>
                  <a:cubicBezTo>
                    <a:pt x="1062" y="223"/>
                    <a:pt x="816" y="1"/>
                    <a:pt x="544" y="1"/>
                  </a:cubicBezTo>
                  <a:close/>
                </a:path>
              </a:pathLst>
            </a:custGeom>
            <a:solidFill>
              <a:schemeClr val="dk2"/>
            </a:solidFill>
            <a:ln w="1905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6" name="Google Shape;406;p10"/>
            <p:cNvSpPr/>
            <p:nvPr/>
          </p:nvSpPr>
          <p:spPr>
            <a:xfrm>
              <a:off x="2272090" y="4916085"/>
              <a:ext cx="26575" cy="25950"/>
            </a:xfrm>
            <a:custGeom>
              <a:avLst/>
              <a:gdLst/>
              <a:ahLst/>
              <a:cxnLst/>
              <a:rect l="l" t="t" r="r" b="b"/>
              <a:pathLst>
                <a:path w="1063" h="1038" extrusionOk="0">
                  <a:moveTo>
                    <a:pt x="544" y="1"/>
                  </a:moveTo>
                  <a:cubicBezTo>
                    <a:pt x="248" y="1"/>
                    <a:pt x="1" y="223"/>
                    <a:pt x="1" y="519"/>
                  </a:cubicBezTo>
                  <a:cubicBezTo>
                    <a:pt x="1" y="791"/>
                    <a:pt x="248" y="1038"/>
                    <a:pt x="544" y="1038"/>
                  </a:cubicBezTo>
                  <a:cubicBezTo>
                    <a:pt x="816" y="1038"/>
                    <a:pt x="1062" y="791"/>
                    <a:pt x="1062" y="519"/>
                  </a:cubicBezTo>
                  <a:cubicBezTo>
                    <a:pt x="1062" y="223"/>
                    <a:pt x="816" y="1"/>
                    <a:pt x="544" y="1"/>
                  </a:cubicBezTo>
                  <a:close/>
                </a:path>
              </a:pathLst>
            </a:custGeom>
            <a:solidFill>
              <a:schemeClr val="dk2"/>
            </a:solidFill>
            <a:ln w="1905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7" name="Google Shape;407;p10"/>
            <p:cNvSpPr/>
            <p:nvPr/>
          </p:nvSpPr>
          <p:spPr>
            <a:xfrm>
              <a:off x="2272090" y="5066085"/>
              <a:ext cx="26575" cy="26550"/>
            </a:xfrm>
            <a:custGeom>
              <a:avLst/>
              <a:gdLst/>
              <a:ahLst/>
              <a:cxnLst/>
              <a:rect l="l" t="t" r="r" b="b"/>
              <a:pathLst>
                <a:path w="1063" h="1062" extrusionOk="0">
                  <a:moveTo>
                    <a:pt x="544" y="0"/>
                  </a:moveTo>
                  <a:cubicBezTo>
                    <a:pt x="248" y="0"/>
                    <a:pt x="1" y="247"/>
                    <a:pt x="1" y="519"/>
                  </a:cubicBezTo>
                  <a:cubicBezTo>
                    <a:pt x="1" y="815"/>
                    <a:pt x="248" y="1062"/>
                    <a:pt x="544" y="1062"/>
                  </a:cubicBezTo>
                  <a:cubicBezTo>
                    <a:pt x="816" y="1062"/>
                    <a:pt x="1062" y="815"/>
                    <a:pt x="1062" y="519"/>
                  </a:cubicBezTo>
                  <a:cubicBezTo>
                    <a:pt x="1062" y="247"/>
                    <a:pt x="816" y="0"/>
                    <a:pt x="544" y="0"/>
                  </a:cubicBezTo>
                  <a:close/>
                </a:path>
              </a:pathLst>
            </a:custGeom>
            <a:solidFill>
              <a:schemeClr val="dk2"/>
            </a:solidFill>
            <a:ln w="1905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ble of contents">
  <p:cSld name="BLANK_1">
    <p:bg>
      <p:bgPr>
        <a:solidFill>
          <a:schemeClr val="accent2"/>
        </a:solidFill>
        <a:effectLst/>
      </p:bgPr>
    </p:bg>
    <p:spTree>
      <p:nvGrpSpPr>
        <p:cNvPr id="1" name="Shape 4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8" name="Google Shape;478;p13"/>
          <p:cNvSpPr txBox="1">
            <a:spLocks noGrp="1"/>
          </p:cNvSpPr>
          <p:nvPr>
            <p:ph type="title"/>
          </p:nvPr>
        </p:nvSpPr>
        <p:spPr>
          <a:xfrm>
            <a:off x="713100" y="541583"/>
            <a:ext cx="77178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>
            <a:endParaRPr/>
          </a:p>
        </p:txBody>
      </p:sp>
      <p:sp>
        <p:nvSpPr>
          <p:cNvPr id="479" name="Google Shape;479;p13"/>
          <p:cNvSpPr txBox="1">
            <a:spLocks noGrp="1"/>
          </p:cNvSpPr>
          <p:nvPr>
            <p:ph type="title" idx="2" hasCustomPrompt="1"/>
          </p:nvPr>
        </p:nvSpPr>
        <p:spPr>
          <a:xfrm>
            <a:off x="1214300" y="1526374"/>
            <a:ext cx="785400" cy="683400"/>
          </a:xfrm>
          <a:prstGeom prst="rect">
            <a:avLst/>
          </a:prstGeom>
          <a:solidFill>
            <a:schemeClr val="dk2"/>
          </a:solidFill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600"/>
              <a:buNone/>
              <a:defRPr sz="2800" b="1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 b="1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 b="1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 b="1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 b="1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 b="1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 b="1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 b="1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 b="1"/>
            </a:lvl9pPr>
          </a:lstStyle>
          <a:p>
            <a:r>
              <a:t>xx%</a:t>
            </a:r>
          </a:p>
        </p:txBody>
      </p:sp>
      <p:sp>
        <p:nvSpPr>
          <p:cNvPr id="480" name="Google Shape;480;p13"/>
          <p:cNvSpPr txBox="1">
            <a:spLocks noGrp="1"/>
          </p:cNvSpPr>
          <p:nvPr>
            <p:ph type="subTitle" idx="1"/>
          </p:nvPr>
        </p:nvSpPr>
        <p:spPr>
          <a:xfrm>
            <a:off x="2094100" y="1475700"/>
            <a:ext cx="2017200" cy="418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200" b="1">
                <a:latin typeface="Hammersmith One"/>
                <a:ea typeface="Hammersmith One"/>
                <a:cs typeface="Hammersmith One"/>
                <a:sym typeface="Hammersmith One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 b="1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 b="1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 b="1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 b="1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 b="1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 b="1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 b="1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 b="1"/>
            </a:lvl9pPr>
          </a:lstStyle>
          <a:p>
            <a:endParaRPr/>
          </a:p>
        </p:txBody>
      </p:sp>
      <p:sp>
        <p:nvSpPr>
          <p:cNvPr id="481" name="Google Shape;481;p13"/>
          <p:cNvSpPr txBox="1">
            <a:spLocks noGrp="1"/>
          </p:cNvSpPr>
          <p:nvPr>
            <p:ph type="subTitle" idx="3"/>
          </p:nvPr>
        </p:nvSpPr>
        <p:spPr>
          <a:xfrm>
            <a:off x="2094100" y="1746560"/>
            <a:ext cx="2017200" cy="502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482" name="Google Shape;482;p13"/>
          <p:cNvSpPr txBox="1">
            <a:spLocks noGrp="1"/>
          </p:cNvSpPr>
          <p:nvPr>
            <p:ph type="title" idx="4" hasCustomPrompt="1"/>
          </p:nvPr>
        </p:nvSpPr>
        <p:spPr>
          <a:xfrm>
            <a:off x="1214300" y="2554174"/>
            <a:ext cx="785400" cy="683400"/>
          </a:xfrm>
          <a:prstGeom prst="rect">
            <a:avLst/>
          </a:prstGeom>
          <a:solidFill>
            <a:schemeClr val="accent1"/>
          </a:solidFill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600"/>
              <a:buNone/>
              <a:defRPr sz="2800" b="1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 b="1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 b="1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 b="1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 b="1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 b="1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 b="1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 b="1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 b="1"/>
            </a:lvl9pPr>
          </a:lstStyle>
          <a:p>
            <a:r>
              <a:t>xx%</a:t>
            </a:r>
          </a:p>
        </p:txBody>
      </p:sp>
      <p:sp>
        <p:nvSpPr>
          <p:cNvPr id="483" name="Google Shape;483;p13"/>
          <p:cNvSpPr txBox="1">
            <a:spLocks noGrp="1"/>
          </p:cNvSpPr>
          <p:nvPr>
            <p:ph type="subTitle" idx="5"/>
          </p:nvPr>
        </p:nvSpPr>
        <p:spPr>
          <a:xfrm>
            <a:off x="2094100" y="2503350"/>
            <a:ext cx="2017200" cy="418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200" b="1">
                <a:latin typeface="Hammersmith One"/>
                <a:ea typeface="Hammersmith One"/>
                <a:cs typeface="Hammersmith One"/>
                <a:sym typeface="Hammersmith One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 b="1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 b="1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 b="1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 b="1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 b="1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 b="1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 b="1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 b="1"/>
            </a:lvl9pPr>
          </a:lstStyle>
          <a:p>
            <a:endParaRPr/>
          </a:p>
        </p:txBody>
      </p:sp>
      <p:sp>
        <p:nvSpPr>
          <p:cNvPr id="484" name="Google Shape;484;p13"/>
          <p:cNvSpPr txBox="1">
            <a:spLocks noGrp="1"/>
          </p:cNvSpPr>
          <p:nvPr>
            <p:ph type="subTitle" idx="6"/>
          </p:nvPr>
        </p:nvSpPr>
        <p:spPr>
          <a:xfrm>
            <a:off x="2094100" y="2774360"/>
            <a:ext cx="2017200" cy="502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485" name="Google Shape;485;p13"/>
          <p:cNvSpPr txBox="1">
            <a:spLocks noGrp="1"/>
          </p:cNvSpPr>
          <p:nvPr>
            <p:ph type="title" idx="7" hasCustomPrompt="1"/>
          </p:nvPr>
        </p:nvSpPr>
        <p:spPr>
          <a:xfrm>
            <a:off x="1214300" y="3581974"/>
            <a:ext cx="785400" cy="683400"/>
          </a:xfrm>
          <a:prstGeom prst="rect">
            <a:avLst/>
          </a:prstGeom>
          <a:solidFill>
            <a:schemeClr val="lt2"/>
          </a:solidFill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600"/>
              <a:buNone/>
              <a:defRPr sz="2800" b="1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 b="1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 b="1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 b="1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 b="1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 b="1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 b="1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 b="1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 b="1"/>
            </a:lvl9pPr>
          </a:lstStyle>
          <a:p>
            <a:r>
              <a:t>xx%</a:t>
            </a:r>
          </a:p>
        </p:txBody>
      </p:sp>
      <p:sp>
        <p:nvSpPr>
          <p:cNvPr id="486" name="Google Shape;486;p13"/>
          <p:cNvSpPr txBox="1">
            <a:spLocks noGrp="1"/>
          </p:cNvSpPr>
          <p:nvPr>
            <p:ph type="subTitle" idx="8"/>
          </p:nvPr>
        </p:nvSpPr>
        <p:spPr>
          <a:xfrm>
            <a:off x="2094100" y="3531150"/>
            <a:ext cx="2017200" cy="418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200" b="1">
                <a:latin typeface="Hammersmith One"/>
                <a:ea typeface="Hammersmith One"/>
                <a:cs typeface="Hammersmith One"/>
                <a:sym typeface="Hammersmith One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 b="1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 b="1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 b="1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 b="1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 b="1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 b="1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 b="1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 b="1"/>
            </a:lvl9pPr>
          </a:lstStyle>
          <a:p>
            <a:endParaRPr/>
          </a:p>
        </p:txBody>
      </p:sp>
      <p:sp>
        <p:nvSpPr>
          <p:cNvPr id="487" name="Google Shape;487;p13"/>
          <p:cNvSpPr txBox="1">
            <a:spLocks noGrp="1"/>
          </p:cNvSpPr>
          <p:nvPr>
            <p:ph type="subTitle" idx="9"/>
          </p:nvPr>
        </p:nvSpPr>
        <p:spPr>
          <a:xfrm>
            <a:off x="2094100" y="3802160"/>
            <a:ext cx="2017200" cy="502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488" name="Google Shape;488;p13"/>
          <p:cNvSpPr txBox="1">
            <a:spLocks noGrp="1"/>
          </p:cNvSpPr>
          <p:nvPr>
            <p:ph type="title" idx="13" hasCustomPrompt="1"/>
          </p:nvPr>
        </p:nvSpPr>
        <p:spPr>
          <a:xfrm flipH="1">
            <a:off x="7144300" y="1526374"/>
            <a:ext cx="785400" cy="683400"/>
          </a:xfrm>
          <a:prstGeom prst="rect">
            <a:avLst/>
          </a:prstGeom>
          <a:solidFill>
            <a:schemeClr val="lt2"/>
          </a:solidFill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600"/>
              <a:buNone/>
              <a:defRPr sz="2800" b="1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 b="1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 b="1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 b="1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 b="1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 b="1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 b="1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 b="1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 b="1"/>
            </a:lvl9pPr>
          </a:lstStyle>
          <a:p>
            <a:r>
              <a:t>xx%</a:t>
            </a:r>
          </a:p>
        </p:txBody>
      </p:sp>
      <p:sp>
        <p:nvSpPr>
          <p:cNvPr id="489" name="Google Shape;489;p13"/>
          <p:cNvSpPr txBox="1">
            <a:spLocks noGrp="1"/>
          </p:cNvSpPr>
          <p:nvPr>
            <p:ph type="subTitle" idx="14"/>
          </p:nvPr>
        </p:nvSpPr>
        <p:spPr>
          <a:xfrm flipH="1">
            <a:off x="5032700" y="1475700"/>
            <a:ext cx="2017200" cy="418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200" b="1">
                <a:latin typeface="Hammersmith One"/>
                <a:ea typeface="Hammersmith One"/>
                <a:cs typeface="Hammersmith One"/>
                <a:sym typeface="Hammersmith One"/>
              </a:defRPr>
            </a:lvl1pPr>
            <a:lvl2pPr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 b="1"/>
            </a:lvl2pPr>
            <a:lvl3pPr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 b="1"/>
            </a:lvl3pPr>
            <a:lvl4pPr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 b="1"/>
            </a:lvl4pPr>
            <a:lvl5pPr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 b="1"/>
            </a:lvl5pPr>
            <a:lvl6pPr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 b="1"/>
            </a:lvl6pPr>
            <a:lvl7pPr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 b="1"/>
            </a:lvl7pPr>
            <a:lvl8pPr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 b="1"/>
            </a:lvl8pPr>
            <a:lvl9pPr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 b="1"/>
            </a:lvl9pPr>
          </a:lstStyle>
          <a:p>
            <a:endParaRPr/>
          </a:p>
        </p:txBody>
      </p:sp>
      <p:sp>
        <p:nvSpPr>
          <p:cNvPr id="490" name="Google Shape;490;p13"/>
          <p:cNvSpPr txBox="1">
            <a:spLocks noGrp="1"/>
          </p:cNvSpPr>
          <p:nvPr>
            <p:ph type="subTitle" idx="15"/>
          </p:nvPr>
        </p:nvSpPr>
        <p:spPr>
          <a:xfrm flipH="1">
            <a:off x="5032700" y="1746560"/>
            <a:ext cx="2017200" cy="502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algn="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491" name="Google Shape;491;p13"/>
          <p:cNvSpPr txBox="1">
            <a:spLocks noGrp="1"/>
          </p:cNvSpPr>
          <p:nvPr>
            <p:ph type="title" idx="16" hasCustomPrompt="1"/>
          </p:nvPr>
        </p:nvSpPr>
        <p:spPr>
          <a:xfrm flipH="1">
            <a:off x="7144300" y="2554174"/>
            <a:ext cx="785400" cy="683400"/>
          </a:xfrm>
          <a:prstGeom prst="rect">
            <a:avLst/>
          </a:prstGeom>
          <a:solidFill>
            <a:schemeClr val="dk2"/>
          </a:solidFill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600"/>
              <a:buNone/>
              <a:defRPr sz="2800" b="1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 b="1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 b="1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 b="1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 b="1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 b="1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 b="1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 b="1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 b="1"/>
            </a:lvl9pPr>
          </a:lstStyle>
          <a:p>
            <a:r>
              <a:t>xx%</a:t>
            </a:r>
          </a:p>
        </p:txBody>
      </p:sp>
      <p:sp>
        <p:nvSpPr>
          <p:cNvPr id="492" name="Google Shape;492;p13"/>
          <p:cNvSpPr txBox="1">
            <a:spLocks noGrp="1"/>
          </p:cNvSpPr>
          <p:nvPr>
            <p:ph type="subTitle" idx="17"/>
          </p:nvPr>
        </p:nvSpPr>
        <p:spPr>
          <a:xfrm flipH="1">
            <a:off x="5032700" y="2503350"/>
            <a:ext cx="2017200" cy="418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200" b="1">
                <a:latin typeface="Hammersmith One"/>
                <a:ea typeface="Hammersmith One"/>
                <a:cs typeface="Hammersmith One"/>
                <a:sym typeface="Hammersmith One"/>
              </a:defRPr>
            </a:lvl1pPr>
            <a:lvl2pPr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 b="1"/>
            </a:lvl2pPr>
            <a:lvl3pPr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 b="1"/>
            </a:lvl3pPr>
            <a:lvl4pPr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 b="1"/>
            </a:lvl4pPr>
            <a:lvl5pPr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 b="1"/>
            </a:lvl5pPr>
            <a:lvl6pPr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 b="1"/>
            </a:lvl6pPr>
            <a:lvl7pPr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 b="1"/>
            </a:lvl7pPr>
            <a:lvl8pPr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 b="1"/>
            </a:lvl8pPr>
            <a:lvl9pPr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 b="1"/>
            </a:lvl9pPr>
          </a:lstStyle>
          <a:p>
            <a:endParaRPr/>
          </a:p>
        </p:txBody>
      </p:sp>
      <p:sp>
        <p:nvSpPr>
          <p:cNvPr id="493" name="Google Shape;493;p13"/>
          <p:cNvSpPr txBox="1">
            <a:spLocks noGrp="1"/>
          </p:cNvSpPr>
          <p:nvPr>
            <p:ph type="subTitle" idx="18"/>
          </p:nvPr>
        </p:nvSpPr>
        <p:spPr>
          <a:xfrm flipH="1">
            <a:off x="5032700" y="2774360"/>
            <a:ext cx="2017200" cy="502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algn="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494" name="Google Shape;494;p13"/>
          <p:cNvSpPr txBox="1">
            <a:spLocks noGrp="1"/>
          </p:cNvSpPr>
          <p:nvPr>
            <p:ph type="title" idx="19" hasCustomPrompt="1"/>
          </p:nvPr>
        </p:nvSpPr>
        <p:spPr>
          <a:xfrm flipH="1">
            <a:off x="7144300" y="3581974"/>
            <a:ext cx="785400" cy="683400"/>
          </a:xfrm>
          <a:prstGeom prst="rect">
            <a:avLst/>
          </a:prstGeom>
          <a:solidFill>
            <a:schemeClr val="accent1"/>
          </a:solidFill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600"/>
              <a:buNone/>
              <a:defRPr sz="2800" b="1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 b="1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 b="1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 b="1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 b="1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 b="1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 b="1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 b="1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600"/>
              <a:buNone/>
              <a:defRPr sz="2600" b="1"/>
            </a:lvl9pPr>
          </a:lstStyle>
          <a:p>
            <a:r>
              <a:t>xx%</a:t>
            </a:r>
          </a:p>
        </p:txBody>
      </p:sp>
      <p:sp>
        <p:nvSpPr>
          <p:cNvPr id="495" name="Google Shape;495;p13"/>
          <p:cNvSpPr txBox="1">
            <a:spLocks noGrp="1"/>
          </p:cNvSpPr>
          <p:nvPr>
            <p:ph type="subTitle" idx="20"/>
          </p:nvPr>
        </p:nvSpPr>
        <p:spPr>
          <a:xfrm flipH="1">
            <a:off x="5032700" y="3531150"/>
            <a:ext cx="2017200" cy="418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200" b="1">
                <a:latin typeface="Hammersmith One"/>
                <a:ea typeface="Hammersmith One"/>
                <a:cs typeface="Hammersmith One"/>
                <a:sym typeface="Hammersmith One"/>
              </a:defRPr>
            </a:lvl1pPr>
            <a:lvl2pPr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 b="1"/>
            </a:lvl2pPr>
            <a:lvl3pPr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 b="1"/>
            </a:lvl3pPr>
            <a:lvl4pPr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 b="1"/>
            </a:lvl4pPr>
            <a:lvl5pPr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 b="1"/>
            </a:lvl5pPr>
            <a:lvl6pPr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 b="1"/>
            </a:lvl6pPr>
            <a:lvl7pPr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 b="1"/>
            </a:lvl7pPr>
            <a:lvl8pPr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 b="1"/>
            </a:lvl8pPr>
            <a:lvl9pPr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 b="1"/>
            </a:lvl9pPr>
          </a:lstStyle>
          <a:p>
            <a:endParaRPr/>
          </a:p>
        </p:txBody>
      </p:sp>
      <p:sp>
        <p:nvSpPr>
          <p:cNvPr id="496" name="Google Shape;496;p13"/>
          <p:cNvSpPr txBox="1">
            <a:spLocks noGrp="1"/>
          </p:cNvSpPr>
          <p:nvPr>
            <p:ph type="subTitle" idx="21"/>
          </p:nvPr>
        </p:nvSpPr>
        <p:spPr>
          <a:xfrm flipH="1">
            <a:off x="5032700" y="3802160"/>
            <a:ext cx="2017200" cy="502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algn="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grpSp>
        <p:nvGrpSpPr>
          <p:cNvPr id="497" name="Google Shape;497;p13"/>
          <p:cNvGrpSpPr/>
          <p:nvPr/>
        </p:nvGrpSpPr>
        <p:grpSpPr>
          <a:xfrm>
            <a:off x="0" y="0"/>
            <a:ext cx="136200" cy="5147742"/>
            <a:chOff x="0" y="4200"/>
            <a:chExt cx="136200" cy="5143627"/>
          </a:xfrm>
        </p:grpSpPr>
        <p:sp>
          <p:nvSpPr>
            <p:cNvPr id="498" name="Google Shape;498;p13"/>
            <p:cNvSpPr/>
            <p:nvPr/>
          </p:nvSpPr>
          <p:spPr>
            <a:xfrm>
              <a:off x="0" y="1798327"/>
              <a:ext cx="136200" cy="33495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9" name="Google Shape;499;p13"/>
            <p:cNvSpPr/>
            <p:nvPr/>
          </p:nvSpPr>
          <p:spPr>
            <a:xfrm>
              <a:off x="0" y="1200285"/>
              <a:ext cx="136200" cy="5979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0" name="Google Shape;500;p13"/>
            <p:cNvSpPr/>
            <p:nvPr/>
          </p:nvSpPr>
          <p:spPr>
            <a:xfrm>
              <a:off x="0" y="602242"/>
              <a:ext cx="136200" cy="5979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1" name="Google Shape;501;p13"/>
            <p:cNvSpPr/>
            <p:nvPr/>
          </p:nvSpPr>
          <p:spPr>
            <a:xfrm>
              <a:off x="0" y="4200"/>
              <a:ext cx="136200" cy="5979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">
  <p:cSld name="BLANK_3">
    <p:bg>
      <p:bgPr>
        <a:solidFill>
          <a:schemeClr val="accent2"/>
        </a:solidFill>
        <a:effectLst/>
      </p:bgPr>
    </p:bg>
    <p:spTree>
      <p:nvGrpSpPr>
        <p:cNvPr id="1" name="Shape 12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80" name="Google Shape;1280;p25"/>
          <p:cNvGrpSpPr/>
          <p:nvPr/>
        </p:nvGrpSpPr>
        <p:grpSpPr>
          <a:xfrm>
            <a:off x="8171919" y="-212455"/>
            <a:ext cx="904875" cy="928325"/>
            <a:chOff x="-467250" y="-103637"/>
            <a:chExt cx="904875" cy="928325"/>
          </a:xfrm>
        </p:grpSpPr>
        <p:sp>
          <p:nvSpPr>
            <p:cNvPr id="1281" name="Google Shape;1281;p25"/>
            <p:cNvSpPr/>
            <p:nvPr/>
          </p:nvSpPr>
          <p:spPr>
            <a:xfrm>
              <a:off x="411675" y="-103637"/>
              <a:ext cx="25950" cy="25950"/>
            </a:xfrm>
            <a:custGeom>
              <a:avLst/>
              <a:gdLst/>
              <a:ahLst/>
              <a:cxnLst/>
              <a:rect l="l" t="t" r="r" b="b"/>
              <a:pathLst>
                <a:path w="1038" h="1038" extrusionOk="0">
                  <a:moveTo>
                    <a:pt x="519" y="1"/>
                  </a:moveTo>
                  <a:cubicBezTo>
                    <a:pt x="248" y="1"/>
                    <a:pt x="1" y="223"/>
                    <a:pt x="1" y="519"/>
                  </a:cubicBezTo>
                  <a:cubicBezTo>
                    <a:pt x="1" y="815"/>
                    <a:pt x="248" y="1038"/>
                    <a:pt x="519" y="1038"/>
                  </a:cubicBezTo>
                  <a:cubicBezTo>
                    <a:pt x="816" y="1038"/>
                    <a:pt x="1038" y="815"/>
                    <a:pt x="1038" y="519"/>
                  </a:cubicBezTo>
                  <a:cubicBezTo>
                    <a:pt x="1038" y="223"/>
                    <a:pt x="816" y="1"/>
                    <a:pt x="519" y="1"/>
                  </a:cubicBezTo>
                  <a:close/>
                </a:path>
              </a:pathLst>
            </a:custGeom>
            <a:solidFill>
              <a:schemeClr val="accent1"/>
            </a:solidFill>
            <a:ln w="1905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2" name="Google Shape;1282;p25"/>
            <p:cNvSpPr/>
            <p:nvPr/>
          </p:nvSpPr>
          <p:spPr>
            <a:xfrm>
              <a:off x="411675" y="46963"/>
              <a:ext cx="25950" cy="25950"/>
            </a:xfrm>
            <a:custGeom>
              <a:avLst/>
              <a:gdLst/>
              <a:ahLst/>
              <a:cxnLst/>
              <a:rect l="l" t="t" r="r" b="b"/>
              <a:pathLst>
                <a:path w="1038" h="1038" extrusionOk="0">
                  <a:moveTo>
                    <a:pt x="519" y="1"/>
                  </a:moveTo>
                  <a:cubicBezTo>
                    <a:pt x="248" y="1"/>
                    <a:pt x="1" y="223"/>
                    <a:pt x="1" y="519"/>
                  </a:cubicBezTo>
                  <a:cubicBezTo>
                    <a:pt x="1" y="791"/>
                    <a:pt x="248" y="1038"/>
                    <a:pt x="519" y="1038"/>
                  </a:cubicBezTo>
                  <a:cubicBezTo>
                    <a:pt x="816" y="1038"/>
                    <a:pt x="1038" y="791"/>
                    <a:pt x="1038" y="519"/>
                  </a:cubicBezTo>
                  <a:cubicBezTo>
                    <a:pt x="1038" y="223"/>
                    <a:pt x="816" y="1"/>
                    <a:pt x="519" y="1"/>
                  </a:cubicBezTo>
                  <a:close/>
                </a:path>
              </a:pathLst>
            </a:custGeom>
            <a:solidFill>
              <a:schemeClr val="accent1"/>
            </a:solidFill>
            <a:ln w="1905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3" name="Google Shape;1283;p25"/>
            <p:cNvSpPr/>
            <p:nvPr/>
          </p:nvSpPr>
          <p:spPr>
            <a:xfrm>
              <a:off x="411675" y="196963"/>
              <a:ext cx="25950" cy="26550"/>
            </a:xfrm>
            <a:custGeom>
              <a:avLst/>
              <a:gdLst/>
              <a:ahLst/>
              <a:cxnLst/>
              <a:rect l="l" t="t" r="r" b="b"/>
              <a:pathLst>
                <a:path w="1038" h="1062" extrusionOk="0">
                  <a:moveTo>
                    <a:pt x="519" y="0"/>
                  </a:moveTo>
                  <a:cubicBezTo>
                    <a:pt x="248" y="0"/>
                    <a:pt x="1" y="247"/>
                    <a:pt x="1" y="519"/>
                  </a:cubicBezTo>
                  <a:cubicBezTo>
                    <a:pt x="1" y="815"/>
                    <a:pt x="248" y="1062"/>
                    <a:pt x="519" y="1062"/>
                  </a:cubicBezTo>
                  <a:cubicBezTo>
                    <a:pt x="816" y="1062"/>
                    <a:pt x="1038" y="815"/>
                    <a:pt x="1038" y="519"/>
                  </a:cubicBezTo>
                  <a:cubicBezTo>
                    <a:pt x="1038" y="247"/>
                    <a:pt x="816" y="0"/>
                    <a:pt x="519" y="0"/>
                  </a:cubicBezTo>
                  <a:close/>
                </a:path>
              </a:pathLst>
            </a:custGeom>
            <a:solidFill>
              <a:schemeClr val="accent1"/>
            </a:solidFill>
            <a:ln w="1905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4" name="Google Shape;1284;p25"/>
            <p:cNvSpPr/>
            <p:nvPr/>
          </p:nvSpPr>
          <p:spPr>
            <a:xfrm>
              <a:off x="411675" y="347563"/>
              <a:ext cx="25950" cy="25950"/>
            </a:xfrm>
            <a:custGeom>
              <a:avLst/>
              <a:gdLst/>
              <a:ahLst/>
              <a:cxnLst/>
              <a:rect l="l" t="t" r="r" b="b"/>
              <a:pathLst>
                <a:path w="1038" h="1038" extrusionOk="0">
                  <a:moveTo>
                    <a:pt x="519" y="0"/>
                  </a:moveTo>
                  <a:cubicBezTo>
                    <a:pt x="248" y="0"/>
                    <a:pt x="1" y="223"/>
                    <a:pt x="1" y="519"/>
                  </a:cubicBezTo>
                  <a:cubicBezTo>
                    <a:pt x="1" y="815"/>
                    <a:pt x="248" y="1037"/>
                    <a:pt x="519" y="1037"/>
                  </a:cubicBezTo>
                  <a:cubicBezTo>
                    <a:pt x="816" y="1037"/>
                    <a:pt x="1038" y="815"/>
                    <a:pt x="1038" y="519"/>
                  </a:cubicBezTo>
                  <a:cubicBezTo>
                    <a:pt x="1038" y="223"/>
                    <a:pt x="816" y="0"/>
                    <a:pt x="519" y="0"/>
                  </a:cubicBezTo>
                  <a:close/>
                </a:path>
              </a:pathLst>
            </a:custGeom>
            <a:solidFill>
              <a:schemeClr val="accent1"/>
            </a:solidFill>
            <a:ln w="1905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5" name="Google Shape;1285;p25"/>
            <p:cNvSpPr/>
            <p:nvPr/>
          </p:nvSpPr>
          <p:spPr>
            <a:xfrm>
              <a:off x="411675" y="498163"/>
              <a:ext cx="25950" cy="25950"/>
            </a:xfrm>
            <a:custGeom>
              <a:avLst/>
              <a:gdLst/>
              <a:ahLst/>
              <a:cxnLst/>
              <a:rect l="l" t="t" r="r" b="b"/>
              <a:pathLst>
                <a:path w="1038" h="1038" extrusionOk="0">
                  <a:moveTo>
                    <a:pt x="519" y="0"/>
                  </a:moveTo>
                  <a:cubicBezTo>
                    <a:pt x="248" y="0"/>
                    <a:pt x="1" y="223"/>
                    <a:pt x="1" y="519"/>
                  </a:cubicBezTo>
                  <a:cubicBezTo>
                    <a:pt x="1" y="790"/>
                    <a:pt x="248" y="1037"/>
                    <a:pt x="519" y="1037"/>
                  </a:cubicBezTo>
                  <a:cubicBezTo>
                    <a:pt x="816" y="1037"/>
                    <a:pt x="1038" y="790"/>
                    <a:pt x="1038" y="519"/>
                  </a:cubicBezTo>
                  <a:cubicBezTo>
                    <a:pt x="1038" y="223"/>
                    <a:pt x="816" y="0"/>
                    <a:pt x="519" y="0"/>
                  </a:cubicBezTo>
                  <a:close/>
                </a:path>
              </a:pathLst>
            </a:custGeom>
            <a:solidFill>
              <a:schemeClr val="accent1"/>
            </a:solidFill>
            <a:ln w="1905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6" name="Google Shape;1286;p25"/>
            <p:cNvSpPr/>
            <p:nvPr/>
          </p:nvSpPr>
          <p:spPr>
            <a:xfrm>
              <a:off x="411675" y="648138"/>
              <a:ext cx="25950" cy="26575"/>
            </a:xfrm>
            <a:custGeom>
              <a:avLst/>
              <a:gdLst/>
              <a:ahLst/>
              <a:cxnLst/>
              <a:rect l="l" t="t" r="r" b="b"/>
              <a:pathLst>
                <a:path w="1038" h="1063" extrusionOk="0">
                  <a:moveTo>
                    <a:pt x="519" y="1"/>
                  </a:moveTo>
                  <a:cubicBezTo>
                    <a:pt x="248" y="1"/>
                    <a:pt x="1" y="248"/>
                    <a:pt x="1" y="519"/>
                  </a:cubicBezTo>
                  <a:cubicBezTo>
                    <a:pt x="1" y="816"/>
                    <a:pt x="248" y="1062"/>
                    <a:pt x="519" y="1062"/>
                  </a:cubicBezTo>
                  <a:cubicBezTo>
                    <a:pt x="816" y="1062"/>
                    <a:pt x="1038" y="816"/>
                    <a:pt x="1038" y="519"/>
                  </a:cubicBezTo>
                  <a:cubicBezTo>
                    <a:pt x="1038" y="248"/>
                    <a:pt x="816" y="1"/>
                    <a:pt x="519" y="1"/>
                  </a:cubicBezTo>
                  <a:close/>
                </a:path>
              </a:pathLst>
            </a:custGeom>
            <a:solidFill>
              <a:schemeClr val="accent1"/>
            </a:solidFill>
            <a:ln w="1905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7" name="Google Shape;1287;p25"/>
            <p:cNvSpPr/>
            <p:nvPr/>
          </p:nvSpPr>
          <p:spPr>
            <a:xfrm>
              <a:off x="411675" y="798738"/>
              <a:ext cx="25950" cy="25950"/>
            </a:xfrm>
            <a:custGeom>
              <a:avLst/>
              <a:gdLst/>
              <a:ahLst/>
              <a:cxnLst/>
              <a:rect l="l" t="t" r="r" b="b"/>
              <a:pathLst>
                <a:path w="1038" h="1038" extrusionOk="0">
                  <a:moveTo>
                    <a:pt x="519" y="1"/>
                  </a:moveTo>
                  <a:cubicBezTo>
                    <a:pt x="248" y="1"/>
                    <a:pt x="1" y="223"/>
                    <a:pt x="1" y="519"/>
                  </a:cubicBezTo>
                  <a:cubicBezTo>
                    <a:pt x="1" y="816"/>
                    <a:pt x="248" y="1038"/>
                    <a:pt x="519" y="1038"/>
                  </a:cubicBezTo>
                  <a:cubicBezTo>
                    <a:pt x="816" y="1038"/>
                    <a:pt x="1038" y="816"/>
                    <a:pt x="1038" y="519"/>
                  </a:cubicBezTo>
                  <a:cubicBezTo>
                    <a:pt x="1038" y="223"/>
                    <a:pt x="816" y="1"/>
                    <a:pt x="519" y="1"/>
                  </a:cubicBezTo>
                  <a:close/>
                </a:path>
              </a:pathLst>
            </a:custGeom>
            <a:solidFill>
              <a:schemeClr val="accent1"/>
            </a:solidFill>
            <a:ln w="1905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8" name="Google Shape;1288;p25"/>
            <p:cNvSpPr/>
            <p:nvPr/>
          </p:nvSpPr>
          <p:spPr>
            <a:xfrm>
              <a:off x="286400" y="-103637"/>
              <a:ext cx="25925" cy="25950"/>
            </a:xfrm>
            <a:custGeom>
              <a:avLst/>
              <a:gdLst/>
              <a:ahLst/>
              <a:cxnLst/>
              <a:rect l="l" t="t" r="r" b="b"/>
              <a:pathLst>
                <a:path w="1037" h="1038" extrusionOk="0">
                  <a:moveTo>
                    <a:pt x="518" y="1"/>
                  </a:moveTo>
                  <a:cubicBezTo>
                    <a:pt x="222" y="1"/>
                    <a:pt x="0" y="223"/>
                    <a:pt x="0" y="519"/>
                  </a:cubicBezTo>
                  <a:cubicBezTo>
                    <a:pt x="0" y="815"/>
                    <a:pt x="222" y="1038"/>
                    <a:pt x="518" y="1038"/>
                  </a:cubicBezTo>
                  <a:cubicBezTo>
                    <a:pt x="815" y="1038"/>
                    <a:pt x="1037" y="815"/>
                    <a:pt x="1037" y="519"/>
                  </a:cubicBezTo>
                  <a:cubicBezTo>
                    <a:pt x="1037" y="223"/>
                    <a:pt x="815" y="1"/>
                    <a:pt x="518" y="1"/>
                  </a:cubicBezTo>
                  <a:close/>
                </a:path>
              </a:pathLst>
            </a:custGeom>
            <a:solidFill>
              <a:schemeClr val="accent1"/>
            </a:solidFill>
            <a:ln w="1905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9" name="Google Shape;1289;p25"/>
            <p:cNvSpPr/>
            <p:nvPr/>
          </p:nvSpPr>
          <p:spPr>
            <a:xfrm>
              <a:off x="286400" y="46963"/>
              <a:ext cx="25925" cy="25950"/>
            </a:xfrm>
            <a:custGeom>
              <a:avLst/>
              <a:gdLst/>
              <a:ahLst/>
              <a:cxnLst/>
              <a:rect l="l" t="t" r="r" b="b"/>
              <a:pathLst>
                <a:path w="1037" h="1038" extrusionOk="0">
                  <a:moveTo>
                    <a:pt x="518" y="1"/>
                  </a:moveTo>
                  <a:cubicBezTo>
                    <a:pt x="222" y="1"/>
                    <a:pt x="0" y="223"/>
                    <a:pt x="0" y="519"/>
                  </a:cubicBezTo>
                  <a:cubicBezTo>
                    <a:pt x="0" y="791"/>
                    <a:pt x="222" y="1038"/>
                    <a:pt x="518" y="1038"/>
                  </a:cubicBezTo>
                  <a:cubicBezTo>
                    <a:pt x="815" y="1038"/>
                    <a:pt x="1037" y="791"/>
                    <a:pt x="1037" y="519"/>
                  </a:cubicBezTo>
                  <a:cubicBezTo>
                    <a:pt x="1037" y="223"/>
                    <a:pt x="815" y="1"/>
                    <a:pt x="518" y="1"/>
                  </a:cubicBezTo>
                  <a:close/>
                </a:path>
              </a:pathLst>
            </a:custGeom>
            <a:solidFill>
              <a:schemeClr val="accent1"/>
            </a:solidFill>
            <a:ln w="1905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0" name="Google Shape;1290;p25"/>
            <p:cNvSpPr/>
            <p:nvPr/>
          </p:nvSpPr>
          <p:spPr>
            <a:xfrm>
              <a:off x="286400" y="196963"/>
              <a:ext cx="25925" cy="26550"/>
            </a:xfrm>
            <a:custGeom>
              <a:avLst/>
              <a:gdLst/>
              <a:ahLst/>
              <a:cxnLst/>
              <a:rect l="l" t="t" r="r" b="b"/>
              <a:pathLst>
                <a:path w="1037" h="1062" extrusionOk="0">
                  <a:moveTo>
                    <a:pt x="518" y="0"/>
                  </a:moveTo>
                  <a:cubicBezTo>
                    <a:pt x="222" y="0"/>
                    <a:pt x="0" y="247"/>
                    <a:pt x="0" y="519"/>
                  </a:cubicBezTo>
                  <a:cubicBezTo>
                    <a:pt x="0" y="815"/>
                    <a:pt x="222" y="1062"/>
                    <a:pt x="518" y="1062"/>
                  </a:cubicBezTo>
                  <a:cubicBezTo>
                    <a:pt x="815" y="1062"/>
                    <a:pt x="1037" y="815"/>
                    <a:pt x="1037" y="519"/>
                  </a:cubicBezTo>
                  <a:cubicBezTo>
                    <a:pt x="1037" y="247"/>
                    <a:pt x="815" y="0"/>
                    <a:pt x="518" y="0"/>
                  </a:cubicBezTo>
                  <a:close/>
                </a:path>
              </a:pathLst>
            </a:custGeom>
            <a:solidFill>
              <a:schemeClr val="accent1"/>
            </a:solidFill>
            <a:ln w="1905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1" name="Google Shape;1291;p25"/>
            <p:cNvSpPr/>
            <p:nvPr/>
          </p:nvSpPr>
          <p:spPr>
            <a:xfrm>
              <a:off x="286400" y="347563"/>
              <a:ext cx="25925" cy="25950"/>
            </a:xfrm>
            <a:custGeom>
              <a:avLst/>
              <a:gdLst/>
              <a:ahLst/>
              <a:cxnLst/>
              <a:rect l="l" t="t" r="r" b="b"/>
              <a:pathLst>
                <a:path w="1037" h="1038" extrusionOk="0">
                  <a:moveTo>
                    <a:pt x="518" y="0"/>
                  </a:moveTo>
                  <a:cubicBezTo>
                    <a:pt x="222" y="0"/>
                    <a:pt x="0" y="223"/>
                    <a:pt x="0" y="519"/>
                  </a:cubicBezTo>
                  <a:cubicBezTo>
                    <a:pt x="0" y="815"/>
                    <a:pt x="222" y="1037"/>
                    <a:pt x="518" y="1037"/>
                  </a:cubicBezTo>
                  <a:cubicBezTo>
                    <a:pt x="815" y="1037"/>
                    <a:pt x="1037" y="815"/>
                    <a:pt x="1037" y="519"/>
                  </a:cubicBezTo>
                  <a:cubicBezTo>
                    <a:pt x="1037" y="223"/>
                    <a:pt x="815" y="0"/>
                    <a:pt x="518" y="0"/>
                  </a:cubicBezTo>
                  <a:close/>
                </a:path>
              </a:pathLst>
            </a:custGeom>
            <a:solidFill>
              <a:schemeClr val="accent1"/>
            </a:solidFill>
            <a:ln w="1905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2" name="Google Shape;1292;p25"/>
            <p:cNvSpPr/>
            <p:nvPr/>
          </p:nvSpPr>
          <p:spPr>
            <a:xfrm>
              <a:off x="286400" y="498163"/>
              <a:ext cx="25925" cy="25950"/>
            </a:xfrm>
            <a:custGeom>
              <a:avLst/>
              <a:gdLst/>
              <a:ahLst/>
              <a:cxnLst/>
              <a:rect l="l" t="t" r="r" b="b"/>
              <a:pathLst>
                <a:path w="1037" h="1038" extrusionOk="0">
                  <a:moveTo>
                    <a:pt x="518" y="0"/>
                  </a:moveTo>
                  <a:cubicBezTo>
                    <a:pt x="222" y="0"/>
                    <a:pt x="0" y="223"/>
                    <a:pt x="0" y="519"/>
                  </a:cubicBezTo>
                  <a:cubicBezTo>
                    <a:pt x="0" y="790"/>
                    <a:pt x="222" y="1037"/>
                    <a:pt x="518" y="1037"/>
                  </a:cubicBezTo>
                  <a:cubicBezTo>
                    <a:pt x="815" y="1037"/>
                    <a:pt x="1037" y="790"/>
                    <a:pt x="1037" y="519"/>
                  </a:cubicBezTo>
                  <a:cubicBezTo>
                    <a:pt x="1037" y="223"/>
                    <a:pt x="815" y="0"/>
                    <a:pt x="518" y="0"/>
                  </a:cubicBezTo>
                  <a:close/>
                </a:path>
              </a:pathLst>
            </a:custGeom>
            <a:solidFill>
              <a:schemeClr val="accent1"/>
            </a:solidFill>
            <a:ln w="1905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3" name="Google Shape;1293;p25"/>
            <p:cNvSpPr/>
            <p:nvPr/>
          </p:nvSpPr>
          <p:spPr>
            <a:xfrm>
              <a:off x="286400" y="648138"/>
              <a:ext cx="25925" cy="26575"/>
            </a:xfrm>
            <a:custGeom>
              <a:avLst/>
              <a:gdLst/>
              <a:ahLst/>
              <a:cxnLst/>
              <a:rect l="l" t="t" r="r" b="b"/>
              <a:pathLst>
                <a:path w="1037" h="1063" extrusionOk="0">
                  <a:moveTo>
                    <a:pt x="518" y="1"/>
                  </a:moveTo>
                  <a:cubicBezTo>
                    <a:pt x="222" y="1"/>
                    <a:pt x="0" y="248"/>
                    <a:pt x="0" y="519"/>
                  </a:cubicBezTo>
                  <a:cubicBezTo>
                    <a:pt x="0" y="816"/>
                    <a:pt x="222" y="1062"/>
                    <a:pt x="518" y="1062"/>
                  </a:cubicBezTo>
                  <a:cubicBezTo>
                    <a:pt x="815" y="1062"/>
                    <a:pt x="1037" y="816"/>
                    <a:pt x="1037" y="519"/>
                  </a:cubicBezTo>
                  <a:cubicBezTo>
                    <a:pt x="1037" y="248"/>
                    <a:pt x="815" y="1"/>
                    <a:pt x="518" y="1"/>
                  </a:cubicBezTo>
                  <a:close/>
                </a:path>
              </a:pathLst>
            </a:custGeom>
            <a:solidFill>
              <a:schemeClr val="accent1"/>
            </a:solidFill>
            <a:ln w="1905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4" name="Google Shape;1294;p25"/>
            <p:cNvSpPr/>
            <p:nvPr/>
          </p:nvSpPr>
          <p:spPr>
            <a:xfrm>
              <a:off x="286400" y="798738"/>
              <a:ext cx="25925" cy="25950"/>
            </a:xfrm>
            <a:custGeom>
              <a:avLst/>
              <a:gdLst/>
              <a:ahLst/>
              <a:cxnLst/>
              <a:rect l="l" t="t" r="r" b="b"/>
              <a:pathLst>
                <a:path w="1037" h="1038" extrusionOk="0">
                  <a:moveTo>
                    <a:pt x="518" y="1"/>
                  </a:moveTo>
                  <a:cubicBezTo>
                    <a:pt x="222" y="1"/>
                    <a:pt x="0" y="223"/>
                    <a:pt x="0" y="519"/>
                  </a:cubicBezTo>
                  <a:cubicBezTo>
                    <a:pt x="0" y="816"/>
                    <a:pt x="222" y="1038"/>
                    <a:pt x="518" y="1038"/>
                  </a:cubicBezTo>
                  <a:cubicBezTo>
                    <a:pt x="815" y="1038"/>
                    <a:pt x="1037" y="816"/>
                    <a:pt x="1037" y="519"/>
                  </a:cubicBezTo>
                  <a:cubicBezTo>
                    <a:pt x="1037" y="223"/>
                    <a:pt x="815" y="1"/>
                    <a:pt x="518" y="1"/>
                  </a:cubicBezTo>
                  <a:close/>
                </a:path>
              </a:pathLst>
            </a:custGeom>
            <a:solidFill>
              <a:schemeClr val="accent1"/>
            </a:solidFill>
            <a:ln w="1905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5" name="Google Shape;1295;p25"/>
            <p:cNvSpPr/>
            <p:nvPr/>
          </p:nvSpPr>
          <p:spPr>
            <a:xfrm>
              <a:off x="160475" y="-103637"/>
              <a:ext cx="26575" cy="25950"/>
            </a:xfrm>
            <a:custGeom>
              <a:avLst/>
              <a:gdLst/>
              <a:ahLst/>
              <a:cxnLst/>
              <a:rect l="l" t="t" r="r" b="b"/>
              <a:pathLst>
                <a:path w="1063" h="1038" extrusionOk="0">
                  <a:moveTo>
                    <a:pt x="519" y="1"/>
                  </a:moveTo>
                  <a:cubicBezTo>
                    <a:pt x="247" y="1"/>
                    <a:pt x="0" y="223"/>
                    <a:pt x="0" y="519"/>
                  </a:cubicBezTo>
                  <a:cubicBezTo>
                    <a:pt x="0" y="815"/>
                    <a:pt x="247" y="1038"/>
                    <a:pt x="519" y="1038"/>
                  </a:cubicBezTo>
                  <a:cubicBezTo>
                    <a:pt x="815" y="1038"/>
                    <a:pt x="1062" y="815"/>
                    <a:pt x="1062" y="519"/>
                  </a:cubicBezTo>
                  <a:cubicBezTo>
                    <a:pt x="1062" y="223"/>
                    <a:pt x="815" y="1"/>
                    <a:pt x="519" y="1"/>
                  </a:cubicBezTo>
                  <a:close/>
                </a:path>
              </a:pathLst>
            </a:custGeom>
            <a:solidFill>
              <a:schemeClr val="accent1"/>
            </a:solidFill>
            <a:ln w="1905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6" name="Google Shape;1296;p25"/>
            <p:cNvSpPr/>
            <p:nvPr/>
          </p:nvSpPr>
          <p:spPr>
            <a:xfrm>
              <a:off x="160475" y="46963"/>
              <a:ext cx="26575" cy="25950"/>
            </a:xfrm>
            <a:custGeom>
              <a:avLst/>
              <a:gdLst/>
              <a:ahLst/>
              <a:cxnLst/>
              <a:rect l="l" t="t" r="r" b="b"/>
              <a:pathLst>
                <a:path w="1063" h="1038" extrusionOk="0">
                  <a:moveTo>
                    <a:pt x="519" y="1"/>
                  </a:moveTo>
                  <a:cubicBezTo>
                    <a:pt x="247" y="1"/>
                    <a:pt x="0" y="223"/>
                    <a:pt x="0" y="519"/>
                  </a:cubicBezTo>
                  <a:cubicBezTo>
                    <a:pt x="0" y="791"/>
                    <a:pt x="247" y="1038"/>
                    <a:pt x="519" y="1038"/>
                  </a:cubicBezTo>
                  <a:cubicBezTo>
                    <a:pt x="815" y="1038"/>
                    <a:pt x="1062" y="791"/>
                    <a:pt x="1062" y="519"/>
                  </a:cubicBezTo>
                  <a:cubicBezTo>
                    <a:pt x="1062" y="223"/>
                    <a:pt x="815" y="1"/>
                    <a:pt x="519" y="1"/>
                  </a:cubicBezTo>
                  <a:close/>
                </a:path>
              </a:pathLst>
            </a:custGeom>
            <a:solidFill>
              <a:schemeClr val="accent1"/>
            </a:solidFill>
            <a:ln w="1905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7" name="Google Shape;1297;p25"/>
            <p:cNvSpPr/>
            <p:nvPr/>
          </p:nvSpPr>
          <p:spPr>
            <a:xfrm>
              <a:off x="160475" y="196963"/>
              <a:ext cx="26575" cy="26550"/>
            </a:xfrm>
            <a:custGeom>
              <a:avLst/>
              <a:gdLst/>
              <a:ahLst/>
              <a:cxnLst/>
              <a:rect l="l" t="t" r="r" b="b"/>
              <a:pathLst>
                <a:path w="1063" h="1062" extrusionOk="0">
                  <a:moveTo>
                    <a:pt x="519" y="0"/>
                  </a:moveTo>
                  <a:cubicBezTo>
                    <a:pt x="247" y="0"/>
                    <a:pt x="0" y="247"/>
                    <a:pt x="0" y="519"/>
                  </a:cubicBezTo>
                  <a:cubicBezTo>
                    <a:pt x="0" y="815"/>
                    <a:pt x="247" y="1062"/>
                    <a:pt x="519" y="1062"/>
                  </a:cubicBezTo>
                  <a:cubicBezTo>
                    <a:pt x="815" y="1062"/>
                    <a:pt x="1062" y="815"/>
                    <a:pt x="1062" y="519"/>
                  </a:cubicBezTo>
                  <a:cubicBezTo>
                    <a:pt x="1062" y="247"/>
                    <a:pt x="815" y="0"/>
                    <a:pt x="519" y="0"/>
                  </a:cubicBezTo>
                  <a:close/>
                </a:path>
              </a:pathLst>
            </a:custGeom>
            <a:solidFill>
              <a:schemeClr val="accent1"/>
            </a:solidFill>
            <a:ln w="1905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8" name="Google Shape;1298;p25"/>
            <p:cNvSpPr/>
            <p:nvPr/>
          </p:nvSpPr>
          <p:spPr>
            <a:xfrm>
              <a:off x="160475" y="347563"/>
              <a:ext cx="26575" cy="25950"/>
            </a:xfrm>
            <a:custGeom>
              <a:avLst/>
              <a:gdLst/>
              <a:ahLst/>
              <a:cxnLst/>
              <a:rect l="l" t="t" r="r" b="b"/>
              <a:pathLst>
                <a:path w="1063" h="1038" extrusionOk="0">
                  <a:moveTo>
                    <a:pt x="519" y="0"/>
                  </a:moveTo>
                  <a:cubicBezTo>
                    <a:pt x="247" y="0"/>
                    <a:pt x="0" y="223"/>
                    <a:pt x="0" y="519"/>
                  </a:cubicBezTo>
                  <a:cubicBezTo>
                    <a:pt x="0" y="815"/>
                    <a:pt x="247" y="1037"/>
                    <a:pt x="519" y="1037"/>
                  </a:cubicBezTo>
                  <a:cubicBezTo>
                    <a:pt x="815" y="1037"/>
                    <a:pt x="1062" y="815"/>
                    <a:pt x="1062" y="519"/>
                  </a:cubicBezTo>
                  <a:cubicBezTo>
                    <a:pt x="1062" y="223"/>
                    <a:pt x="815" y="0"/>
                    <a:pt x="519" y="0"/>
                  </a:cubicBezTo>
                  <a:close/>
                </a:path>
              </a:pathLst>
            </a:custGeom>
            <a:solidFill>
              <a:schemeClr val="accent1"/>
            </a:solidFill>
            <a:ln w="1905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9" name="Google Shape;1299;p25"/>
            <p:cNvSpPr/>
            <p:nvPr/>
          </p:nvSpPr>
          <p:spPr>
            <a:xfrm>
              <a:off x="160475" y="498163"/>
              <a:ext cx="26575" cy="25950"/>
            </a:xfrm>
            <a:custGeom>
              <a:avLst/>
              <a:gdLst/>
              <a:ahLst/>
              <a:cxnLst/>
              <a:rect l="l" t="t" r="r" b="b"/>
              <a:pathLst>
                <a:path w="1063" h="1038" extrusionOk="0">
                  <a:moveTo>
                    <a:pt x="519" y="0"/>
                  </a:moveTo>
                  <a:cubicBezTo>
                    <a:pt x="247" y="0"/>
                    <a:pt x="0" y="223"/>
                    <a:pt x="0" y="519"/>
                  </a:cubicBezTo>
                  <a:cubicBezTo>
                    <a:pt x="0" y="790"/>
                    <a:pt x="247" y="1037"/>
                    <a:pt x="519" y="1037"/>
                  </a:cubicBezTo>
                  <a:cubicBezTo>
                    <a:pt x="815" y="1037"/>
                    <a:pt x="1062" y="790"/>
                    <a:pt x="1062" y="519"/>
                  </a:cubicBezTo>
                  <a:cubicBezTo>
                    <a:pt x="1062" y="223"/>
                    <a:pt x="815" y="0"/>
                    <a:pt x="519" y="0"/>
                  </a:cubicBezTo>
                  <a:close/>
                </a:path>
              </a:pathLst>
            </a:custGeom>
            <a:solidFill>
              <a:schemeClr val="accent1"/>
            </a:solidFill>
            <a:ln w="1905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0" name="Google Shape;1300;p25"/>
            <p:cNvSpPr/>
            <p:nvPr/>
          </p:nvSpPr>
          <p:spPr>
            <a:xfrm>
              <a:off x="160475" y="648138"/>
              <a:ext cx="26575" cy="26575"/>
            </a:xfrm>
            <a:custGeom>
              <a:avLst/>
              <a:gdLst/>
              <a:ahLst/>
              <a:cxnLst/>
              <a:rect l="l" t="t" r="r" b="b"/>
              <a:pathLst>
                <a:path w="1063" h="1063" extrusionOk="0">
                  <a:moveTo>
                    <a:pt x="519" y="1"/>
                  </a:moveTo>
                  <a:cubicBezTo>
                    <a:pt x="247" y="1"/>
                    <a:pt x="0" y="248"/>
                    <a:pt x="0" y="519"/>
                  </a:cubicBezTo>
                  <a:cubicBezTo>
                    <a:pt x="0" y="816"/>
                    <a:pt x="247" y="1062"/>
                    <a:pt x="519" y="1062"/>
                  </a:cubicBezTo>
                  <a:cubicBezTo>
                    <a:pt x="815" y="1062"/>
                    <a:pt x="1062" y="816"/>
                    <a:pt x="1062" y="519"/>
                  </a:cubicBezTo>
                  <a:cubicBezTo>
                    <a:pt x="1062" y="248"/>
                    <a:pt x="815" y="1"/>
                    <a:pt x="519" y="1"/>
                  </a:cubicBezTo>
                  <a:close/>
                </a:path>
              </a:pathLst>
            </a:custGeom>
            <a:solidFill>
              <a:schemeClr val="accent1"/>
            </a:solidFill>
            <a:ln w="1905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1" name="Google Shape;1301;p25"/>
            <p:cNvSpPr/>
            <p:nvPr/>
          </p:nvSpPr>
          <p:spPr>
            <a:xfrm>
              <a:off x="160475" y="798738"/>
              <a:ext cx="26575" cy="25950"/>
            </a:xfrm>
            <a:custGeom>
              <a:avLst/>
              <a:gdLst/>
              <a:ahLst/>
              <a:cxnLst/>
              <a:rect l="l" t="t" r="r" b="b"/>
              <a:pathLst>
                <a:path w="1063" h="1038" extrusionOk="0">
                  <a:moveTo>
                    <a:pt x="519" y="1"/>
                  </a:moveTo>
                  <a:cubicBezTo>
                    <a:pt x="247" y="1"/>
                    <a:pt x="0" y="223"/>
                    <a:pt x="0" y="519"/>
                  </a:cubicBezTo>
                  <a:cubicBezTo>
                    <a:pt x="0" y="816"/>
                    <a:pt x="247" y="1038"/>
                    <a:pt x="519" y="1038"/>
                  </a:cubicBezTo>
                  <a:cubicBezTo>
                    <a:pt x="815" y="1038"/>
                    <a:pt x="1062" y="816"/>
                    <a:pt x="1062" y="519"/>
                  </a:cubicBezTo>
                  <a:cubicBezTo>
                    <a:pt x="1062" y="223"/>
                    <a:pt x="815" y="1"/>
                    <a:pt x="519" y="1"/>
                  </a:cubicBezTo>
                  <a:close/>
                </a:path>
              </a:pathLst>
            </a:custGeom>
            <a:solidFill>
              <a:schemeClr val="accent1"/>
            </a:solidFill>
            <a:ln w="1905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2" name="Google Shape;1302;p25"/>
            <p:cNvSpPr/>
            <p:nvPr/>
          </p:nvSpPr>
          <p:spPr>
            <a:xfrm>
              <a:off x="35175" y="-103637"/>
              <a:ext cx="25950" cy="25950"/>
            </a:xfrm>
            <a:custGeom>
              <a:avLst/>
              <a:gdLst/>
              <a:ahLst/>
              <a:cxnLst/>
              <a:rect l="l" t="t" r="r" b="b"/>
              <a:pathLst>
                <a:path w="1038" h="1038" extrusionOk="0">
                  <a:moveTo>
                    <a:pt x="519" y="1"/>
                  </a:moveTo>
                  <a:cubicBezTo>
                    <a:pt x="223" y="1"/>
                    <a:pt x="1" y="223"/>
                    <a:pt x="1" y="519"/>
                  </a:cubicBezTo>
                  <a:cubicBezTo>
                    <a:pt x="1" y="815"/>
                    <a:pt x="223" y="1038"/>
                    <a:pt x="519" y="1038"/>
                  </a:cubicBezTo>
                  <a:cubicBezTo>
                    <a:pt x="815" y="1038"/>
                    <a:pt x="1038" y="815"/>
                    <a:pt x="1038" y="519"/>
                  </a:cubicBezTo>
                  <a:cubicBezTo>
                    <a:pt x="1038" y="223"/>
                    <a:pt x="815" y="1"/>
                    <a:pt x="519" y="1"/>
                  </a:cubicBezTo>
                  <a:close/>
                </a:path>
              </a:pathLst>
            </a:custGeom>
            <a:solidFill>
              <a:schemeClr val="accent1"/>
            </a:solidFill>
            <a:ln w="1905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3" name="Google Shape;1303;p25"/>
            <p:cNvSpPr/>
            <p:nvPr/>
          </p:nvSpPr>
          <p:spPr>
            <a:xfrm>
              <a:off x="35175" y="46963"/>
              <a:ext cx="25950" cy="25950"/>
            </a:xfrm>
            <a:custGeom>
              <a:avLst/>
              <a:gdLst/>
              <a:ahLst/>
              <a:cxnLst/>
              <a:rect l="l" t="t" r="r" b="b"/>
              <a:pathLst>
                <a:path w="1038" h="1038" extrusionOk="0">
                  <a:moveTo>
                    <a:pt x="519" y="1"/>
                  </a:moveTo>
                  <a:cubicBezTo>
                    <a:pt x="223" y="1"/>
                    <a:pt x="1" y="223"/>
                    <a:pt x="1" y="519"/>
                  </a:cubicBezTo>
                  <a:cubicBezTo>
                    <a:pt x="1" y="791"/>
                    <a:pt x="223" y="1038"/>
                    <a:pt x="519" y="1038"/>
                  </a:cubicBezTo>
                  <a:cubicBezTo>
                    <a:pt x="815" y="1038"/>
                    <a:pt x="1038" y="791"/>
                    <a:pt x="1038" y="519"/>
                  </a:cubicBezTo>
                  <a:cubicBezTo>
                    <a:pt x="1038" y="223"/>
                    <a:pt x="815" y="1"/>
                    <a:pt x="519" y="1"/>
                  </a:cubicBezTo>
                  <a:close/>
                </a:path>
              </a:pathLst>
            </a:custGeom>
            <a:solidFill>
              <a:schemeClr val="accent1"/>
            </a:solidFill>
            <a:ln w="1905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4" name="Google Shape;1304;p25"/>
            <p:cNvSpPr/>
            <p:nvPr/>
          </p:nvSpPr>
          <p:spPr>
            <a:xfrm>
              <a:off x="35175" y="196963"/>
              <a:ext cx="25950" cy="26550"/>
            </a:xfrm>
            <a:custGeom>
              <a:avLst/>
              <a:gdLst/>
              <a:ahLst/>
              <a:cxnLst/>
              <a:rect l="l" t="t" r="r" b="b"/>
              <a:pathLst>
                <a:path w="1038" h="1062" extrusionOk="0">
                  <a:moveTo>
                    <a:pt x="519" y="0"/>
                  </a:moveTo>
                  <a:cubicBezTo>
                    <a:pt x="223" y="0"/>
                    <a:pt x="1" y="247"/>
                    <a:pt x="1" y="519"/>
                  </a:cubicBezTo>
                  <a:cubicBezTo>
                    <a:pt x="1" y="815"/>
                    <a:pt x="223" y="1062"/>
                    <a:pt x="519" y="1062"/>
                  </a:cubicBezTo>
                  <a:cubicBezTo>
                    <a:pt x="815" y="1062"/>
                    <a:pt x="1038" y="815"/>
                    <a:pt x="1038" y="519"/>
                  </a:cubicBezTo>
                  <a:cubicBezTo>
                    <a:pt x="1038" y="247"/>
                    <a:pt x="815" y="0"/>
                    <a:pt x="519" y="0"/>
                  </a:cubicBezTo>
                  <a:close/>
                </a:path>
              </a:pathLst>
            </a:custGeom>
            <a:solidFill>
              <a:schemeClr val="accent1"/>
            </a:solidFill>
            <a:ln w="1905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5" name="Google Shape;1305;p25"/>
            <p:cNvSpPr/>
            <p:nvPr/>
          </p:nvSpPr>
          <p:spPr>
            <a:xfrm>
              <a:off x="35175" y="347563"/>
              <a:ext cx="25950" cy="25950"/>
            </a:xfrm>
            <a:custGeom>
              <a:avLst/>
              <a:gdLst/>
              <a:ahLst/>
              <a:cxnLst/>
              <a:rect l="l" t="t" r="r" b="b"/>
              <a:pathLst>
                <a:path w="1038" h="1038" extrusionOk="0">
                  <a:moveTo>
                    <a:pt x="519" y="0"/>
                  </a:moveTo>
                  <a:cubicBezTo>
                    <a:pt x="223" y="0"/>
                    <a:pt x="1" y="223"/>
                    <a:pt x="1" y="519"/>
                  </a:cubicBezTo>
                  <a:cubicBezTo>
                    <a:pt x="1" y="815"/>
                    <a:pt x="223" y="1037"/>
                    <a:pt x="519" y="1037"/>
                  </a:cubicBezTo>
                  <a:cubicBezTo>
                    <a:pt x="815" y="1037"/>
                    <a:pt x="1038" y="815"/>
                    <a:pt x="1038" y="519"/>
                  </a:cubicBezTo>
                  <a:cubicBezTo>
                    <a:pt x="1038" y="223"/>
                    <a:pt x="815" y="0"/>
                    <a:pt x="519" y="0"/>
                  </a:cubicBezTo>
                  <a:close/>
                </a:path>
              </a:pathLst>
            </a:custGeom>
            <a:solidFill>
              <a:schemeClr val="accent1"/>
            </a:solidFill>
            <a:ln w="1905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6" name="Google Shape;1306;p25"/>
            <p:cNvSpPr/>
            <p:nvPr/>
          </p:nvSpPr>
          <p:spPr>
            <a:xfrm>
              <a:off x="35175" y="498163"/>
              <a:ext cx="25950" cy="25950"/>
            </a:xfrm>
            <a:custGeom>
              <a:avLst/>
              <a:gdLst/>
              <a:ahLst/>
              <a:cxnLst/>
              <a:rect l="l" t="t" r="r" b="b"/>
              <a:pathLst>
                <a:path w="1038" h="1038" extrusionOk="0">
                  <a:moveTo>
                    <a:pt x="519" y="0"/>
                  </a:moveTo>
                  <a:cubicBezTo>
                    <a:pt x="223" y="0"/>
                    <a:pt x="1" y="223"/>
                    <a:pt x="1" y="519"/>
                  </a:cubicBezTo>
                  <a:cubicBezTo>
                    <a:pt x="1" y="790"/>
                    <a:pt x="223" y="1037"/>
                    <a:pt x="519" y="1037"/>
                  </a:cubicBezTo>
                  <a:cubicBezTo>
                    <a:pt x="815" y="1037"/>
                    <a:pt x="1038" y="790"/>
                    <a:pt x="1038" y="519"/>
                  </a:cubicBezTo>
                  <a:cubicBezTo>
                    <a:pt x="1038" y="223"/>
                    <a:pt x="815" y="0"/>
                    <a:pt x="519" y="0"/>
                  </a:cubicBezTo>
                  <a:close/>
                </a:path>
              </a:pathLst>
            </a:custGeom>
            <a:solidFill>
              <a:schemeClr val="accent1"/>
            </a:solidFill>
            <a:ln w="1905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7" name="Google Shape;1307;p25"/>
            <p:cNvSpPr/>
            <p:nvPr/>
          </p:nvSpPr>
          <p:spPr>
            <a:xfrm>
              <a:off x="35175" y="648138"/>
              <a:ext cx="25950" cy="26575"/>
            </a:xfrm>
            <a:custGeom>
              <a:avLst/>
              <a:gdLst/>
              <a:ahLst/>
              <a:cxnLst/>
              <a:rect l="l" t="t" r="r" b="b"/>
              <a:pathLst>
                <a:path w="1038" h="1063" extrusionOk="0">
                  <a:moveTo>
                    <a:pt x="519" y="1"/>
                  </a:moveTo>
                  <a:cubicBezTo>
                    <a:pt x="223" y="1"/>
                    <a:pt x="1" y="248"/>
                    <a:pt x="1" y="519"/>
                  </a:cubicBezTo>
                  <a:cubicBezTo>
                    <a:pt x="1" y="816"/>
                    <a:pt x="223" y="1062"/>
                    <a:pt x="519" y="1062"/>
                  </a:cubicBezTo>
                  <a:cubicBezTo>
                    <a:pt x="815" y="1062"/>
                    <a:pt x="1038" y="816"/>
                    <a:pt x="1038" y="519"/>
                  </a:cubicBezTo>
                  <a:cubicBezTo>
                    <a:pt x="1038" y="248"/>
                    <a:pt x="815" y="1"/>
                    <a:pt x="519" y="1"/>
                  </a:cubicBezTo>
                  <a:close/>
                </a:path>
              </a:pathLst>
            </a:custGeom>
            <a:solidFill>
              <a:schemeClr val="accent1"/>
            </a:solidFill>
            <a:ln w="1905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8" name="Google Shape;1308;p25"/>
            <p:cNvSpPr/>
            <p:nvPr/>
          </p:nvSpPr>
          <p:spPr>
            <a:xfrm>
              <a:off x="35175" y="798738"/>
              <a:ext cx="25950" cy="25950"/>
            </a:xfrm>
            <a:custGeom>
              <a:avLst/>
              <a:gdLst/>
              <a:ahLst/>
              <a:cxnLst/>
              <a:rect l="l" t="t" r="r" b="b"/>
              <a:pathLst>
                <a:path w="1038" h="1038" extrusionOk="0">
                  <a:moveTo>
                    <a:pt x="519" y="1"/>
                  </a:moveTo>
                  <a:cubicBezTo>
                    <a:pt x="223" y="1"/>
                    <a:pt x="1" y="223"/>
                    <a:pt x="1" y="519"/>
                  </a:cubicBezTo>
                  <a:cubicBezTo>
                    <a:pt x="1" y="816"/>
                    <a:pt x="223" y="1038"/>
                    <a:pt x="519" y="1038"/>
                  </a:cubicBezTo>
                  <a:cubicBezTo>
                    <a:pt x="815" y="1038"/>
                    <a:pt x="1038" y="816"/>
                    <a:pt x="1038" y="519"/>
                  </a:cubicBezTo>
                  <a:cubicBezTo>
                    <a:pt x="1038" y="223"/>
                    <a:pt x="815" y="1"/>
                    <a:pt x="519" y="1"/>
                  </a:cubicBezTo>
                  <a:close/>
                </a:path>
              </a:pathLst>
            </a:custGeom>
            <a:solidFill>
              <a:schemeClr val="accent1"/>
            </a:solidFill>
            <a:ln w="1905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9" name="Google Shape;1309;p25"/>
            <p:cNvSpPr/>
            <p:nvPr/>
          </p:nvSpPr>
          <p:spPr>
            <a:xfrm>
              <a:off x="-90125" y="-103637"/>
              <a:ext cx="25950" cy="25950"/>
            </a:xfrm>
            <a:custGeom>
              <a:avLst/>
              <a:gdLst/>
              <a:ahLst/>
              <a:cxnLst/>
              <a:rect l="l" t="t" r="r" b="b"/>
              <a:pathLst>
                <a:path w="1038" h="1038" extrusionOk="0">
                  <a:moveTo>
                    <a:pt x="519" y="1"/>
                  </a:moveTo>
                  <a:cubicBezTo>
                    <a:pt x="223" y="1"/>
                    <a:pt x="1" y="223"/>
                    <a:pt x="1" y="519"/>
                  </a:cubicBezTo>
                  <a:cubicBezTo>
                    <a:pt x="1" y="815"/>
                    <a:pt x="223" y="1038"/>
                    <a:pt x="519" y="1038"/>
                  </a:cubicBezTo>
                  <a:cubicBezTo>
                    <a:pt x="791" y="1038"/>
                    <a:pt x="1038" y="815"/>
                    <a:pt x="1038" y="519"/>
                  </a:cubicBezTo>
                  <a:cubicBezTo>
                    <a:pt x="1038" y="223"/>
                    <a:pt x="791" y="1"/>
                    <a:pt x="519" y="1"/>
                  </a:cubicBezTo>
                  <a:close/>
                </a:path>
              </a:pathLst>
            </a:custGeom>
            <a:solidFill>
              <a:schemeClr val="accent1"/>
            </a:solidFill>
            <a:ln w="1905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0" name="Google Shape;1310;p25"/>
            <p:cNvSpPr/>
            <p:nvPr/>
          </p:nvSpPr>
          <p:spPr>
            <a:xfrm>
              <a:off x="-90125" y="46963"/>
              <a:ext cx="25950" cy="25950"/>
            </a:xfrm>
            <a:custGeom>
              <a:avLst/>
              <a:gdLst/>
              <a:ahLst/>
              <a:cxnLst/>
              <a:rect l="l" t="t" r="r" b="b"/>
              <a:pathLst>
                <a:path w="1038" h="1038" extrusionOk="0">
                  <a:moveTo>
                    <a:pt x="519" y="1"/>
                  </a:moveTo>
                  <a:cubicBezTo>
                    <a:pt x="223" y="1"/>
                    <a:pt x="1" y="223"/>
                    <a:pt x="1" y="519"/>
                  </a:cubicBezTo>
                  <a:cubicBezTo>
                    <a:pt x="1" y="791"/>
                    <a:pt x="223" y="1038"/>
                    <a:pt x="519" y="1038"/>
                  </a:cubicBezTo>
                  <a:cubicBezTo>
                    <a:pt x="791" y="1038"/>
                    <a:pt x="1038" y="791"/>
                    <a:pt x="1038" y="519"/>
                  </a:cubicBezTo>
                  <a:cubicBezTo>
                    <a:pt x="1038" y="223"/>
                    <a:pt x="791" y="1"/>
                    <a:pt x="519" y="1"/>
                  </a:cubicBezTo>
                  <a:close/>
                </a:path>
              </a:pathLst>
            </a:custGeom>
            <a:solidFill>
              <a:schemeClr val="accent1"/>
            </a:solidFill>
            <a:ln w="1905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1" name="Google Shape;1311;p25"/>
            <p:cNvSpPr/>
            <p:nvPr/>
          </p:nvSpPr>
          <p:spPr>
            <a:xfrm>
              <a:off x="-90125" y="196963"/>
              <a:ext cx="25950" cy="26550"/>
            </a:xfrm>
            <a:custGeom>
              <a:avLst/>
              <a:gdLst/>
              <a:ahLst/>
              <a:cxnLst/>
              <a:rect l="l" t="t" r="r" b="b"/>
              <a:pathLst>
                <a:path w="1038" h="1062" extrusionOk="0">
                  <a:moveTo>
                    <a:pt x="519" y="0"/>
                  </a:moveTo>
                  <a:cubicBezTo>
                    <a:pt x="223" y="0"/>
                    <a:pt x="1" y="247"/>
                    <a:pt x="1" y="519"/>
                  </a:cubicBezTo>
                  <a:cubicBezTo>
                    <a:pt x="1" y="815"/>
                    <a:pt x="223" y="1062"/>
                    <a:pt x="519" y="1062"/>
                  </a:cubicBezTo>
                  <a:cubicBezTo>
                    <a:pt x="791" y="1062"/>
                    <a:pt x="1038" y="815"/>
                    <a:pt x="1038" y="519"/>
                  </a:cubicBezTo>
                  <a:cubicBezTo>
                    <a:pt x="1038" y="247"/>
                    <a:pt x="791" y="0"/>
                    <a:pt x="519" y="0"/>
                  </a:cubicBezTo>
                  <a:close/>
                </a:path>
              </a:pathLst>
            </a:custGeom>
            <a:solidFill>
              <a:schemeClr val="accent1"/>
            </a:solidFill>
            <a:ln w="1905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2" name="Google Shape;1312;p25"/>
            <p:cNvSpPr/>
            <p:nvPr/>
          </p:nvSpPr>
          <p:spPr>
            <a:xfrm>
              <a:off x="-90125" y="347563"/>
              <a:ext cx="25950" cy="25950"/>
            </a:xfrm>
            <a:custGeom>
              <a:avLst/>
              <a:gdLst/>
              <a:ahLst/>
              <a:cxnLst/>
              <a:rect l="l" t="t" r="r" b="b"/>
              <a:pathLst>
                <a:path w="1038" h="1038" extrusionOk="0">
                  <a:moveTo>
                    <a:pt x="519" y="0"/>
                  </a:moveTo>
                  <a:cubicBezTo>
                    <a:pt x="223" y="0"/>
                    <a:pt x="1" y="223"/>
                    <a:pt x="1" y="519"/>
                  </a:cubicBezTo>
                  <a:cubicBezTo>
                    <a:pt x="1" y="815"/>
                    <a:pt x="223" y="1037"/>
                    <a:pt x="519" y="1037"/>
                  </a:cubicBezTo>
                  <a:cubicBezTo>
                    <a:pt x="791" y="1037"/>
                    <a:pt x="1038" y="815"/>
                    <a:pt x="1038" y="519"/>
                  </a:cubicBezTo>
                  <a:cubicBezTo>
                    <a:pt x="1038" y="223"/>
                    <a:pt x="791" y="0"/>
                    <a:pt x="519" y="0"/>
                  </a:cubicBezTo>
                  <a:close/>
                </a:path>
              </a:pathLst>
            </a:custGeom>
            <a:solidFill>
              <a:schemeClr val="accent1"/>
            </a:solidFill>
            <a:ln w="1905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3" name="Google Shape;1313;p25"/>
            <p:cNvSpPr/>
            <p:nvPr/>
          </p:nvSpPr>
          <p:spPr>
            <a:xfrm>
              <a:off x="-90125" y="498163"/>
              <a:ext cx="25950" cy="25950"/>
            </a:xfrm>
            <a:custGeom>
              <a:avLst/>
              <a:gdLst/>
              <a:ahLst/>
              <a:cxnLst/>
              <a:rect l="l" t="t" r="r" b="b"/>
              <a:pathLst>
                <a:path w="1038" h="1038" extrusionOk="0">
                  <a:moveTo>
                    <a:pt x="519" y="0"/>
                  </a:moveTo>
                  <a:cubicBezTo>
                    <a:pt x="223" y="0"/>
                    <a:pt x="1" y="223"/>
                    <a:pt x="1" y="519"/>
                  </a:cubicBezTo>
                  <a:cubicBezTo>
                    <a:pt x="1" y="790"/>
                    <a:pt x="223" y="1037"/>
                    <a:pt x="519" y="1037"/>
                  </a:cubicBezTo>
                  <a:cubicBezTo>
                    <a:pt x="791" y="1037"/>
                    <a:pt x="1038" y="790"/>
                    <a:pt x="1038" y="519"/>
                  </a:cubicBezTo>
                  <a:cubicBezTo>
                    <a:pt x="1038" y="223"/>
                    <a:pt x="791" y="0"/>
                    <a:pt x="519" y="0"/>
                  </a:cubicBezTo>
                  <a:close/>
                </a:path>
              </a:pathLst>
            </a:custGeom>
            <a:solidFill>
              <a:schemeClr val="accent1"/>
            </a:solidFill>
            <a:ln w="1905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4" name="Google Shape;1314;p25"/>
            <p:cNvSpPr/>
            <p:nvPr/>
          </p:nvSpPr>
          <p:spPr>
            <a:xfrm>
              <a:off x="-90125" y="648138"/>
              <a:ext cx="25950" cy="26575"/>
            </a:xfrm>
            <a:custGeom>
              <a:avLst/>
              <a:gdLst/>
              <a:ahLst/>
              <a:cxnLst/>
              <a:rect l="l" t="t" r="r" b="b"/>
              <a:pathLst>
                <a:path w="1038" h="1063" extrusionOk="0">
                  <a:moveTo>
                    <a:pt x="519" y="1"/>
                  </a:moveTo>
                  <a:cubicBezTo>
                    <a:pt x="223" y="1"/>
                    <a:pt x="1" y="248"/>
                    <a:pt x="1" y="519"/>
                  </a:cubicBezTo>
                  <a:cubicBezTo>
                    <a:pt x="1" y="816"/>
                    <a:pt x="223" y="1062"/>
                    <a:pt x="519" y="1062"/>
                  </a:cubicBezTo>
                  <a:cubicBezTo>
                    <a:pt x="791" y="1062"/>
                    <a:pt x="1038" y="816"/>
                    <a:pt x="1038" y="519"/>
                  </a:cubicBezTo>
                  <a:cubicBezTo>
                    <a:pt x="1038" y="248"/>
                    <a:pt x="791" y="1"/>
                    <a:pt x="519" y="1"/>
                  </a:cubicBezTo>
                  <a:close/>
                </a:path>
              </a:pathLst>
            </a:custGeom>
            <a:solidFill>
              <a:schemeClr val="accent1"/>
            </a:solidFill>
            <a:ln w="1905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5" name="Google Shape;1315;p25"/>
            <p:cNvSpPr/>
            <p:nvPr/>
          </p:nvSpPr>
          <p:spPr>
            <a:xfrm>
              <a:off x="-90125" y="798738"/>
              <a:ext cx="25950" cy="25950"/>
            </a:xfrm>
            <a:custGeom>
              <a:avLst/>
              <a:gdLst/>
              <a:ahLst/>
              <a:cxnLst/>
              <a:rect l="l" t="t" r="r" b="b"/>
              <a:pathLst>
                <a:path w="1038" h="1038" extrusionOk="0">
                  <a:moveTo>
                    <a:pt x="519" y="1"/>
                  </a:moveTo>
                  <a:cubicBezTo>
                    <a:pt x="223" y="1"/>
                    <a:pt x="1" y="223"/>
                    <a:pt x="1" y="519"/>
                  </a:cubicBezTo>
                  <a:cubicBezTo>
                    <a:pt x="1" y="816"/>
                    <a:pt x="223" y="1038"/>
                    <a:pt x="519" y="1038"/>
                  </a:cubicBezTo>
                  <a:cubicBezTo>
                    <a:pt x="791" y="1038"/>
                    <a:pt x="1038" y="816"/>
                    <a:pt x="1038" y="519"/>
                  </a:cubicBezTo>
                  <a:cubicBezTo>
                    <a:pt x="1038" y="223"/>
                    <a:pt x="791" y="1"/>
                    <a:pt x="519" y="1"/>
                  </a:cubicBezTo>
                  <a:close/>
                </a:path>
              </a:pathLst>
            </a:custGeom>
            <a:solidFill>
              <a:schemeClr val="accent1"/>
            </a:solidFill>
            <a:ln w="1905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6" name="Google Shape;1316;p25"/>
            <p:cNvSpPr/>
            <p:nvPr/>
          </p:nvSpPr>
          <p:spPr>
            <a:xfrm>
              <a:off x="-216025" y="-103637"/>
              <a:ext cx="25950" cy="25950"/>
            </a:xfrm>
            <a:custGeom>
              <a:avLst/>
              <a:gdLst/>
              <a:ahLst/>
              <a:cxnLst/>
              <a:rect l="l" t="t" r="r" b="b"/>
              <a:pathLst>
                <a:path w="1038" h="1038" extrusionOk="0">
                  <a:moveTo>
                    <a:pt x="519" y="1"/>
                  </a:moveTo>
                  <a:cubicBezTo>
                    <a:pt x="247" y="1"/>
                    <a:pt x="0" y="223"/>
                    <a:pt x="0" y="519"/>
                  </a:cubicBezTo>
                  <a:cubicBezTo>
                    <a:pt x="0" y="815"/>
                    <a:pt x="247" y="1038"/>
                    <a:pt x="519" y="1038"/>
                  </a:cubicBezTo>
                  <a:cubicBezTo>
                    <a:pt x="815" y="1038"/>
                    <a:pt x="1037" y="815"/>
                    <a:pt x="1037" y="519"/>
                  </a:cubicBezTo>
                  <a:cubicBezTo>
                    <a:pt x="1037" y="223"/>
                    <a:pt x="815" y="1"/>
                    <a:pt x="519" y="1"/>
                  </a:cubicBezTo>
                  <a:close/>
                </a:path>
              </a:pathLst>
            </a:custGeom>
            <a:solidFill>
              <a:schemeClr val="accent1"/>
            </a:solidFill>
            <a:ln w="1905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7" name="Google Shape;1317;p25"/>
            <p:cNvSpPr/>
            <p:nvPr/>
          </p:nvSpPr>
          <p:spPr>
            <a:xfrm>
              <a:off x="-216025" y="46963"/>
              <a:ext cx="25950" cy="25950"/>
            </a:xfrm>
            <a:custGeom>
              <a:avLst/>
              <a:gdLst/>
              <a:ahLst/>
              <a:cxnLst/>
              <a:rect l="l" t="t" r="r" b="b"/>
              <a:pathLst>
                <a:path w="1038" h="1038" extrusionOk="0">
                  <a:moveTo>
                    <a:pt x="519" y="1"/>
                  </a:moveTo>
                  <a:cubicBezTo>
                    <a:pt x="247" y="1"/>
                    <a:pt x="0" y="223"/>
                    <a:pt x="0" y="519"/>
                  </a:cubicBezTo>
                  <a:cubicBezTo>
                    <a:pt x="0" y="791"/>
                    <a:pt x="247" y="1038"/>
                    <a:pt x="519" y="1038"/>
                  </a:cubicBezTo>
                  <a:cubicBezTo>
                    <a:pt x="815" y="1038"/>
                    <a:pt x="1037" y="791"/>
                    <a:pt x="1037" y="519"/>
                  </a:cubicBezTo>
                  <a:cubicBezTo>
                    <a:pt x="1037" y="223"/>
                    <a:pt x="815" y="1"/>
                    <a:pt x="519" y="1"/>
                  </a:cubicBezTo>
                  <a:close/>
                </a:path>
              </a:pathLst>
            </a:custGeom>
            <a:solidFill>
              <a:schemeClr val="accent1"/>
            </a:solidFill>
            <a:ln w="1905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8" name="Google Shape;1318;p25"/>
            <p:cNvSpPr/>
            <p:nvPr/>
          </p:nvSpPr>
          <p:spPr>
            <a:xfrm>
              <a:off x="-216025" y="196963"/>
              <a:ext cx="25950" cy="26550"/>
            </a:xfrm>
            <a:custGeom>
              <a:avLst/>
              <a:gdLst/>
              <a:ahLst/>
              <a:cxnLst/>
              <a:rect l="l" t="t" r="r" b="b"/>
              <a:pathLst>
                <a:path w="1038" h="1062" extrusionOk="0">
                  <a:moveTo>
                    <a:pt x="519" y="0"/>
                  </a:moveTo>
                  <a:cubicBezTo>
                    <a:pt x="247" y="0"/>
                    <a:pt x="0" y="247"/>
                    <a:pt x="0" y="519"/>
                  </a:cubicBezTo>
                  <a:cubicBezTo>
                    <a:pt x="0" y="815"/>
                    <a:pt x="247" y="1062"/>
                    <a:pt x="519" y="1062"/>
                  </a:cubicBezTo>
                  <a:cubicBezTo>
                    <a:pt x="815" y="1062"/>
                    <a:pt x="1037" y="815"/>
                    <a:pt x="1037" y="519"/>
                  </a:cubicBezTo>
                  <a:cubicBezTo>
                    <a:pt x="1037" y="247"/>
                    <a:pt x="815" y="0"/>
                    <a:pt x="519" y="0"/>
                  </a:cubicBezTo>
                  <a:close/>
                </a:path>
              </a:pathLst>
            </a:custGeom>
            <a:solidFill>
              <a:schemeClr val="accent1"/>
            </a:solidFill>
            <a:ln w="1905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9" name="Google Shape;1319;p25"/>
            <p:cNvSpPr/>
            <p:nvPr/>
          </p:nvSpPr>
          <p:spPr>
            <a:xfrm>
              <a:off x="-216025" y="347563"/>
              <a:ext cx="25950" cy="25950"/>
            </a:xfrm>
            <a:custGeom>
              <a:avLst/>
              <a:gdLst/>
              <a:ahLst/>
              <a:cxnLst/>
              <a:rect l="l" t="t" r="r" b="b"/>
              <a:pathLst>
                <a:path w="1038" h="1038" extrusionOk="0">
                  <a:moveTo>
                    <a:pt x="519" y="0"/>
                  </a:moveTo>
                  <a:cubicBezTo>
                    <a:pt x="247" y="0"/>
                    <a:pt x="0" y="223"/>
                    <a:pt x="0" y="519"/>
                  </a:cubicBezTo>
                  <a:cubicBezTo>
                    <a:pt x="0" y="815"/>
                    <a:pt x="247" y="1037"/>
                    <a:pt x="519" y="1037"/>
                  </a:cubicBezTo>
                  <a:cubicBezTo>
                    <a:pt x="815" y="1037"/>
                    <a:pt x="1037" y="815"/>
                    <a:pt x="1037" y="519"/>
                  </a:cubicBezTo>
                  <a:cubicBezTo>
                    <a:pt x="1037" y="223"/>
                    <a:pt x="815" y="0"/>
                    <a:pt x="519" y="0"/>
                  </a:cubicBezTo>
                  <a:close/>
                </a:path>
              </a:pathLst>
            </a:custGeom>
            <a:solidFill>
              <a:schemeClr val="accent1"/>
            </a:solidFill>
            <a:ln w="1905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0" name="Google Shape;1320;p25"/>
            <p:cNvSpPr/>
            <p:nvPr/>
          </p:nvSpPr>
          <p:spPr>
            <a:xfrm>
              <a:off x="-216025" y="498163"/>
              <a:ext cx="25950" cy="25950"/>
            </a:xfrm>
            <a:custGeom>
              <a:avLst/>
              <a:gdLst/>
              <a:ahLst/>
              <a:cxnLst/>
              <a:rect l="l" t="t" r="r" b="b"/>
              <a:pathLst>
                <a:path w="1038" h="1038" extrusionOk="0">
                  <a:moveTo>
                    <a:pt x="519" y="0"/>
                  </a:moveTo>
                  <a:cubicBezTo>
                    <a:pt x="247" y="0"/>
                    <a:pt x="0" y="223"/>
                    <a:pt x="0" y="519"/>
                  </a:cubicBezTo>
                  <a:cubicBezTo>
                    <a:pt x="0" y="790"/>
                    <a:pt x="247" y="1037"/>
                    <a:pt x="519" y="1037"/>
                  </a:cubicBezTo>
                  <a:cubicBezTo>
                    <a:pt x="815" y="1037"/>
                    <a:pt x="1037" y="790"/>
                    <a:pt x="1037" y="519"/>
                  </a:cubicBezTo>
                  <a:cubicBezTo>
                    <a:pt x="1037" y="223"/>
                    <a:pt x="815" y="0"/>
                    <a:pt x="519" y="0"/>
                  </a:cubicBezTo>
                  <a:close/>
                </a:path>
              </a:pathLst>
            </a:custGeom>
            <a:solidFill>
              <a:schemeClr val="accent1"/>
            </a:solidFill>
            <a:ln w="1905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1" name="Google Shape;1321;p25"/>
            <p:cNvSpPr/>
            <p:nvPr/>
          </p:nvSpPr>
          <p:spPr>
            <a:xfrm>
              <a:off x="-216025" y="648138"/>
              <a:ext cx="25950" cy="26575"/>
            </a:xfrm>
            <a:custGeom>
              <a:avLst/>
              <a:gdLst/>
              <a:ahLst/>
              <a:cxnLst/>
              <a:rect l="l" t="t" r="r" b="b"/>
              <a:pathLst>
                <a:path w="1038" h="1063" extrusionOk="0">
                  <a:moveTo>
                    <a:pt x="519" y="1"/>
                  </a:moveTo>
                  <a:cubicBezTo>
                    <a:pt x="247" y="1"/>
                    <a:pt x="0" y="248"/>
                    <a:pt x="0" y="519"/>
                  </a:cubicBezTo>
                  <a:cubicBezTo>
                    <a:pt x="0" y="816"/>
                    <a:pt x="247" y="1062"/>
                    <a:pt x="519" y="1062"/>
                  </a:cubicBezTo>
                  <a:cubicBezTo>
                    <a:pt x="815" y="1062"/>
                    <a:pt x="1037" y="816"/>
                    <a:pt x="1037" y="519"/>
                  </a:cubicBezTo>
                  <a:cubicBezTo>
                    <a:pt x="1037" y="248"/>
                    <a:pt x="815" y="1"/>
                    <a:pt x="519" y="1"/>
                  </a:cubicBezTo>
                  <a:close/>
                </a:path>
              </a:pathLst>
            </a:custGeom>
            <a:solidFill>
              <a:schemeClr val="accent1"/>
            </a:solidFill>
            <a:ln w="1905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2" name="Google Shape;1322;p25"/>
            <p:cNvSpPr/>
            <p:nvPr/>
          </p:nvSpPr>
          <p:spPr>
            <a:xfrm>
              <a:off x="-216025" y="798738"/>
              <a:ext cx="25950" cy="25950"/>
            </a:xfrm>
            <a:custGeom>
              <a:avLst/>
              <a:gdLst/>
              <a:ahLst/>
              <a:cxnLst/>
              <a:rect l="l" t="t" r="r" b="b"/>
              <a:pathLst>
                <a:path w="1038" h="1038" extrusionOk="0">
                  <a:moveTo>
                    <a:pt x="519" y="1"/>
                  </a:moveTo>
                  <a:cubicBezTo>
                    <a:pt x="247" y="1"/>
                    <a:pt x="0" y="223"/>
                    <a:pt x="0" y="519"/>
                  </a:cubicBezTo>
                  <a:cubicBezTo>
                    <a:pt x="0" y="816"/>
                    <a:pt x="247" y="1038"/>
                    <a:pt x="519" y="1038"/>
                  </a:cubicBezTo>
                  <a:cubicBezTo>
                    <a:pt x="815" y="1038"/>
                    <a:pt x="1037" y="816"/>
                    <a:pt x="1037" y="519"/>
                  </a:cubicBezTo>
                  <a:cubicBezTo>
                    <a:pt x="1037" y="223"/>
                    <a:pt x="815" y="1"/>
                    <a:pt x="519" y="1"/>
                  </a:cubicBezTo>
                  <a:close/>
                </a:path>
              </a:pathLst>
            </a:custGeom>
            <a:solidFill>
              <a:schemeClr val="accent1"/>
            </a:solidFill>
            <a:ln w="1905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3" name="Google Shape;1323;p25"/>
            <p:cNvSpPr/>
            <p:nvPr/>
          </p:nvSpPr>
          <p:spPr>
            <a:xfrm>
              <a:off x="-341325" y="-103637"/>
              <a:ext cx="25950" cy="25950"/>
            </a:xfrm>
            <a:custGeom>
              <a:avLst/>
              <a:gdLst/>
              <a:ahLst/>
              <a:cxnLst/>
              <a:rect l="l" t="t" r="r" b="b"/>
              <a:pathLst>
                <a:path w="1038" h="1038" extrusionOk="0">
                  <a:moveTo>
                    <a:pt x="519" y="1"/>
                  </a:moveTo>
                  <a:cubicBezTo>
                    <a:pt x="223" y="1"/>
                    <a:pt x="0" y="223"/>
                    <a:pt x="0" y="519"/>
                  </a:cubicBezTo>
                  <a:cubicBezTo>
                    <a:pt x="0" y="815"/>
                    <a:pt x="223" y="1038"/>
                    <a:pt x="519" y="1038"/>
                  </a:cubicBezTo>
                  <a:cubicBezTo>
                    <a:pt x="815" y="1038"/>
                    <a:pt x="1037" y="815"/>
                    <a:pt x="1037" y="519"/>
                  </a:cubicBezTo>
                  <a:cubicBezTo>
                    <a:pt x="1037" y="223"/>
                    <a:pt x="815" y="1"/>
                    <a:pt x="519" y="1"/>
                  </a:cubicBezTo>
                  <a:close/>
                </a:path>
              </a:pathLst>
            </a:custGeom>
            <a:solidFill>
              <a:schemeClr val="accent1"/>
            </a:solidFill>
            <a:ln w="1905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4" name="Google Shape;1324;p25"/>
            <p:cNvSpPr/>
            <p:nvPr/>
          </p:nvSpPr>
          <p:spPr>
            <a:xfrm>
              <a:off x="-341325" y="46963"/>
              <a:ext cx="25950" cy="25950"/>
            </a:xfrm>
            <a:custGeom>
              <a:avLst/>
              <a:gdLst/>
              <a:ahLst/>
              <a:cxnLst/>
              <a:rect l="l" t="t" r="r" b="b"/>
              <a:pathLst>
                <a:path w="1038" h="1038" extrusionOk="0">
                  <a:moveTo>
                    <a:pt x="519" y="1"/>
                  </a:moveTo>
                  <a:cubicBezTo>
                    <a:pt x="223" y="1"/>
                    <a:pt x="0" y="223"/>
                    <a:pt x="0" y="519"/>
                  </a:cubicBezTo>
                  <a:cubicBezTo>
                    <a:pt x="0" y="791"/>
                    <a:pt x="223" y="1038"/>
                    <a:pt x="519" y="1038"/>
                  </a:cubicBezTo>
                  <a:cubicBezTo>
                    <a:pt x="815" y="1038"/>
                    <a:pt x="1037" y="791"/>
                    <a:pt x="1037" y="519"/>
                  </a:cubicBezTo>
                  <a:cubicBezTo>
                    <a:pt x="1037" y="223"/>
                    <a:pt x="815" y="1"/>
                    <a:pt x="519" y="1"/>
                  </a:cubicBezTo>
                  <a:close/>
                </a:path>
              </a:pathLst>
            </a:custGeom>
            <a:solidFill>
              <a:schemeClr val="accent1"/>
            </a:solidFill>
            <a:ln w="1905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5" name="Google Shape;1325;p25"/>
            <p:cNvSpPr/>
            <p:nvPr/>
          </p:nvSpPr>
          <p:spPr>
            <a:xfrm>
              <a:off x="-341325" y="196963"/>
              <a:ext cx="25950" cy="26550"/>
            </a:xfrm>
            <a:custGeom>
              <a:avLst/>
              <a:gdLst/>
              <a:ahLst/>
              <a:cxnLst/>
              <a:rect l="l" t="t" r="r" b="b"/>
              <a:pathLst>
                <a:path w="1038" h="1062" extrusionOk="0">
                  <a:moveTo>
                    <a:pt x="519" y="0"/>
                  </a:moveTo>
                  <a:cubicBezTo>
                    <a:pt x="223" y="0"/>
                    <a:pt x="0" y="247"/>
                    <a:pt x="0" y="519"/>
                  </a:cubicBezTo>
                  <a:cubicBezTo>
                    <a:pt x="0" y="815"/>
                    <a:pt x="223" y="1062"/>
                    <a:pt x="519" y="1062"/>
                  </a:cubicBezTo>
                  <a:cubicBezTo>
                    <a:pt x="815" y="1062"/>
                    <a:pt x="1037" y="815"/>
                    <a:pt x="1037" y="519"/>
                  </a:cubicBezTo>
                  <a:cubicBezTo>
                    <a:pt x="1037" y="247"/>
                    <a:pt x="815" y="0"/>
                    <a:pt x="519" y="0"/>
                  </a:cubicBezTo>
                  <a:close/>
                </a:path>
              </a:pathLst>
            </a:custGeom>
            <a:solidFill>
              <a:schemeClr val="accent1"/>
            </a:solidFill>
            <a:ln w="1905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6" name="Google Shape;1326;p25"/>
            <p:cNvSpPr/>
            <p:nvPr/>
          </p:nvSpPr>
          <p:spPr>
            <a:xfrm>
              <a:off x="-341325" y="347563"/>
              <a:ext cx="25950" cy="25950"/>
            </a:xfrm>
            <a:custGeom>
              <a:avLst/>
              <a:gdLst/>
              <a:ahLst/>
              <a:cxnLst/>
              <a:rect l="l" t="t" r="r" b="b"/>
              <a:pathLst>
                <a:path w="1038" h="1038" extrusionOk="0">
                  <a:moveTo>
                    <a:pt x="519" y="0"/>
                  </a:moveTo>
                  <a:cubicBezTo>
                    <a:pt x="223" y="0"/>
                    <a:pt x="0" y="223"/>
                    <a:pt x="0" y="519"/>
                  </a:cubicBezTo>
                  <a:cubicBezTo>
                    <a:pt x="0" y="815"/>
                    <a:pt x="223" y="1037"/>
                    <a:pt x="519" y="1037"/>
                  </a:cubicBezTo>
                  <a:cubicBezTo>
                    <a:pt x="815" y="1037"/>
                    <a:pt x="1037" y="815"/>
                    <a:pt x="1037" y="519"/>
                  </a:cubicBezTo>
                  <a:cubicBezTo>
                    <a:pt x="1037" y="223"/>
                    <a:pt x="815" y="0"/>
                    <a:pt x="519" y="0"/>
                  </a:cubicBezTo>
                  <a:close/>
                </a:path>
              </a:pathLst>
            </a:custGeom>
            <a:solidFill>
              <a:schemeClr val="accent1"/>
            </a:solidFill>
            <a:ln w="1905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7" name="Google Shape;1327;p25"/>
            <p:cNvSpPr/>
            <p:nvPr/>
          </p:nvSpPr>
          <p:spPr>
            <a:xfrm>
              <a:off x="-341325" y="498163"/>
              <a:ext cx="25950" cy="25950"/>
            </a:xfrm>
            <a:custGeom>
              <a:avLst/>
              <a:gdLst/>
              <a:ahLst/>
              <a:cxnLst/>
              <a:rect l="l" t="t" r="r" b="b"/>
              <a:pathLst>
                <a:path w="1038" h="1038" extrusionOk="0">
                  <a:moveTo>
                    <a:pt x="519" y="0"/>
                  </a:moveTo>
                  <a:cubicBezTo>
                    <a:pt x="223" y="0"/>
                    <a:pt x="0" y="223"/>
                    <a:pt x="0" y="519"/>
                  </a:cubicBezTo>
                  <a:cubicBezTo>
                    <a:pt x="0" y="790"/>
                    <a:pt x="223" y="1037"/>
                    <a:pt x="519" y="1037"/>
                  </a:cubicBezTo>
                  <a:cubicBezTo>
                    <a:pt x="815" y="1037"/>
                    <a:pt x="1037" y="790"/>
                    <a:pt x="1037" y="519"/>
                  </a:cubicBezTo>
                  <a:cubicBezTo>
                    <a:pt x="1037" y="223"/>
                    <a:pt x="815" y="0"/>
                    <a:pt x="519" y="0"/>
                  </a:cubicBezTo>
                  <a:close/>
                </a:path>
              </a:pathLst>
            </a:custGeom>
            <a:solidFill>
              <a:schemeClr val="accent1"/>
            </a:solidFill>
            <a:ln w="1905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8" name="Google Shape;1328;p25"/>
            <p:cNvSpPr/>
            <p:nvPr/>
          </p:nvSpPr>
          <p:spPr>
            <a:xfrm>
              <a:off x="-341325" y="648138"/>
              <a:ext cx="25950" cy="26575"/>
            </a:xfrm>
            <a:custGeom>
              <a:avLst/>
              <a:gdLst/>
              <a:ahLst/>
              <a:cxnLst/>
              <a:rect l="l" t="t" r="r" b="b"/>
              <a:pathLst>
                <a:path w="1038" h="1063" extrusionOk="0">
                  <a:moveTo>
                    <a:pt x="519" y="1"/>
                  </a:moveTo>
                  <a:cubicBezTo>
                    <a:pt x="223" y="1"/>
                    <a:pt x="0" y="248"/>
                    <a:pt x="0" y="519"/>
                  </a:cubicBezTo>
                  <a:cubicBezTo>
                    <a:pt x="0" y="816"/>
                    <a:pt x="223" y="1062"/>
                    <a:pt x="519" y="1062"/>
                  </a:cubicBezTo>
                  <a:cubicBezTo>
                    <a:pt x="815" y="1062"/>
                    <a:pt x="1037" y="816"/>
                    <a:pt x="1037" y="519"/>
                  </a:cubicBezTo>
                  <a:cubicBezTo>
                    <a:pt x="1037" y="248"/>
                    <a:pt x="815" y="1"/>
                    <a:pt x="519" y="1"/>
                  </a:cubicBezTo>
                  <a:close/>
                </a:path>
              </a:pathLst>
            </a:custGeom>
            <a:solidFill>
              <a:schemeClr val="accent1"/>
            </a:solidFill>
            <a:ln w="1905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9" name="Google Shape;1329;p25"/>
            <p:cNvSpPr/>
            <p:nvPr/>
          </p:nvSpPr>
          <p:spPr>
            <a:xfrm>
              <a:off x="-341325" y="798738"/>
              <a:ext cx="25950" cy="25950"/>
            </a:xfrm>
            <a:custGeom>
              <a:avLst/>
              <a:gdLst/>
              <a:ahLst/>
              <a:cxnLst/>
              <a:rect l="l" t="t" r="r" b="b"/>
              <a:pathLst>
                <a:path w="1038" h="1038" extrusionOk="0">
                  <a:moveTo>
                    <a:pt x="519" y="1"/>
                  </a:moveTo>
                  <a:cubicBezTo>
                    <a:pt x="223" y="1"/>
                    <a:pt x="0" y="223"/>
                    <a:pt x="0" y="519"/>
                  </a:cubicBezTo>
                  <a:cubicBezTo>
                    <a:pt x="0" y="816"/>
                    <a:pt x="223" y="1038"/>
                    <a:pt x="519" y="1038"/>
                  </a:cubicBezTo>
                  <a:cubicBezTo>
                    <a:pt x="815" y="1038"/>
                    <a:pt x="1037" y="816"/>
                    <a:pt x="1037" y="519"/>
                  </a:cubicBezTo>
                  <a:cubicBezTo>
                    <a:pt x="1037" y="223"/>
                    <a:pt x="815" y="1"/>
                    <a:pt x="519" y="1"/>
                  </a:cubicBezTo>
                  <a:close/>
                </a:path>
              </a:pathLst>
            </a:custGeom>
            <a:solidFill>
              <a:schemeClr val="accent1"/>
            </a:solidFill>
            <a:ln w="1905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0" name="Google Shape;1330;p25"/>
            <p:cNvSpPr/>
            <p:nvPr/>
          </p:nvSpPr>
          <p:spPr>
            <a:xfrm>
              <a:off x="-467250" y="-103637"/>
              <a:ext cx="26575" cy="25950"/>
            </a:xfrm>
            <a:custGeom>
              <a:avLst/>
              <a:gdLst/>
              <a:ahLst/>
              <a:cxnLst/>
              <a:rect l="l" t="t" r="r" b="b"/>
              <a:pathLst>
                <a:path w="1063" h="1038" extrusionOk="0">
                  <a:moveTo>
                    <a:pt x="544" y="1"/>
                  </a:moveTo>
                  <a:cubicBezTo>
                    <a:pt x="248" y="1"/>
                    <a:pt x="1" y="223"/>
                    <a:pt x="1" y="519"/>
                  </a:cubicBezTo>
                  <a:cubicBezTo>
                    <a:pt x="1" y="815"/>
                    <a:pt x="248" y="1038"/>
                    <a:pt x="544" y="1038"/>
                  </a:cubicBezTo>
                  <a:cubicBezTo>
                    <a:pt x="816" y="1038"/>
                    <a:pt x="1062" y="815"/>
                    <a:pt x="1062" y="519"/>
                  </a:cubicBezTo>
                  <a:cubicBezTo>
                    <a:pt x="1062" y="223"/>
                    <a:pt x="816" y="1"/>
                    <a:pt x="544" y="1"/>
                  </a:cubicBezTo>
                  <a:close/>
                </a:path>
              </a:pathLst>
            </a:custGeom>
            <a:solidFill>
              <a:schemeClr val="accent1"/>
            </a:solidFill>
            <a:ln w="1905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1" name="Google Shape;1331;p25"/>
            <p:cNvSpPr/>
            <p:nvPr/>
          </p:nvSpPr>
          <p:spPr>
            <a:xfrm>
              <a:off x="-467250" y="46963"/>
              <a:ext cx="26575" cy="25950"/>
            </a:xfrm>
            <a:custGeom>
              <a:avLst/>
              <a:gdLst/>
              <a:ahLst/>
              <a:cxnLst/>
              <a:rect l="l" t="t" r="r" b="b"/>
              <a:pathLst>
                <a:path w="1063" h="1038" extrusionOk="0">
                  <a:moveTo>
                    <a:pt x="544" y="1"/>
                  </a:moveTo>
                  <a:cubicBezTo>
                    <a:pt x="248" y="1"/>
                    <a:pt x="1" y="223"/>
                    <a:pt x="1" y="519"/>
                  </a:cubicBezTo>
                  <a:cubicBezTo>
                    <a:pt x="1" y="791"/>
                    <a:pt x="248" y="1038"/>
                    <a:pt x="544" y="1038"/>
                  </a:cubicBezTo>
                  <a:cubicBezTo>
                    <a:pt x="816" y="1038"/>
                    <a:pt x="1062" y="791"/>
                    <a:pt x="1062" y="519"/>
                  </a:cubicBezTo>
                  <a:cubicBezTo>
                    <a:pt x="1062" y="223"/>
                    <a:pt x="816" y="1"/>
                    <a:pt x="544" y="1"/>
                  </a:cubicBezTo>
                  <a:close/>
                </a:path>
              </a:pathLst>
            </a:custGeom>
            <a:solidFill>
              <a:schemeClr val="accent1"/>
            </a:solidFill>
            <a:ln w="1905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2" name="Google Shape;1332;p25"/>
            <p:cNvSpPr/>
            <p:nvPr/>
          </p:nvSpPr>
          <p:spPr>
            <a:xfrm>
              <a:off x="-467250" y="196963"/>
              <a:ext cx="26575" cy="26550"/>
            </a:xfrm>
            <a:custGeom>
              <a:avLst/>
              <a:gdLst/>
              <a:ahLst/>
              <a:cxnLst/>
              <a:rect l="l" t="t" r="r" b="b"/>
              <a:pathLst>
                <a:path w="1063" h="1062" extrusionOk="0">
                  <a:moveTo>
                    <a:pt x="544" y="0"/>
                  </a:moveTo>
                  <a:cubicBezTo>
                    <a:pt x="248" y="0"/>
                    <a:pt x="1" y="247"/>
                    <a:pt x="1" y="519"/>
                  </a:cubicBezTo>
                  <a:cubicBezTo>
                    <a:pt x="1" y="815"/>
                    <a:pt x="248" y="1062"/>
                    <a:pt x="544" y="1062"/>
                  </a:cubicBezTo>
                  <a:cubicBezTo>
                    <a:pt x="816" y="1062"/>
                    <a:pt x="1062" y="815"/>
                    <a:pt x="1062" y="519"/>
                  </a:cubicBezTo>
                  <a:cubicBezTo>
                    <a:pt x="1062" y="247"/>
                    <a:pt x="816" y="0"/>
                    <a:pt x="544" y="0"/>
                  </a:cubicBezTo>
                  <a:close/>
                </a:path>
              </a:pathLst>
            </a:custGeom>
            <a:solidFill>
              <a:schemeClr val="accent1"/>
            </a:solidFill>
            <a:ln w="1905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3" name="Google Shape;1333;p25"/>
            <p:cNvSpPr/>
            <p:nvPr/>
          </p:nvSpPr>
          <p:spPr>
            <a:xfrm>
              <a:off x="-467250" y="347563"/>
              <a:ext cx="26575" cy="25950"/>
            </a:xfrm>
            <a:custGeom>
              <a:avLst/>
              <a:gdLst/>
              <a:ahLst/>
              <a:cxnLst/>
              <a:rect l="l" t="t" r="r" b="b"/>
              <a:pathLst>
                <a:path w="1063" h="1038" extrusionOk="0">
                  <a:moveTo>
                    <a:pt x="544" y="0"/>
                  </a:moveTo>
                  <a:cubicBezTo>
                    <a:pt x="248" y="0"/>
                    <a:pt x="1" y="223"/>
                    <a:pt x="1" y="519"/>
                  </a:cubicBezTo>
                  <a:cubicBezTo>
                    <a:pt x="1" y="815"/>
                    <a:pt x="248" y="1037"/>
                    <a:pt x="544" y="1037"/>
                  </a:cubicBezTo>
                  <a:cubicBezTo>
                    <a:pt x="816" y="1037"/>
                    <a:pt x="1062" y="815"/>
                    <a:pt x="1062" y="519"/>
                  </a:cubicBezTo>
                  <a:cubicBezTo>
                    <a:pt x="1062" y="223"/>
                    <a:pt x="816" y="0"/>
                    <a:pt x="544" y="0"/>
                  </a:cubicBezTo>
                  <a:close/>
                </a:path>
              </a:pathLst>
            </a:custGeom>
            <a:solidFill>
              <a:schemeClr val="accent1"/>
            </a:solidFill>
            <a:ln w="1905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4" name="Google Shape;1334;p25"/>
            <p:cNvSpPr/>
            <p:nvPr/>
          </p:nvSpPr>
          <p:spPr>
            <a:xfrm>
              <a:off x="-467250" y="498163"/>
              <a:ext cx="26575" cy="25950"/>
            </a:xfrm>
            <a:custGeom>
              <a:avLst/>
              <a:gdLst/>
              <a:ahLst/>
              <a:cxnLst/>
              <a:rect l="l" t="t" r="r" b="b"/>
              <a:pathLst>
                <a:path w="1063" h="1038" extrusionOk="0">
                  <a:moveTo>
                    <a:pt x="544" y="0"/>
                  </a:moveTo>
                  <a:cubicBezTo>
                    <a:pt x="248" y="0"/>
                    <a:pt x="1" y="223"/>
                    <a:pt x="1" y="519"/>
                  </a:cubicBezTo>
                  <a:cubicBezTo>
                    <a:pt x="1" y="790"/>
                    <a:pt x="248" y="1037"/>
                    <a:pt x="544" y="1037"/>
                  </a:cubicBezTo>
                  <a:cubicBezTo>
                    <a:pt x="816" y="1037"/>
                    <a:pt x="1062" y="790"/>
                    <a:pt x="1062" y="519"/>
                  </a:cubicBezTo>
                  <a:cubicBezTo>
                    <a:pt x="1062" y="223"/>
                    <a:pt x="816" y="0"/>
                    <a:pt x="544" y="0"/>
                  </a:cubicBezTo>
                  <a:close/>
                </a:path>
              </a:pathLst>
            </a:custGeom>
            <a:solidFill>
              <a:schemeClr val="accent1"/>
            </a:solidFill>
            <a:ln w="1905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5" name="Google Shape;1335;p25"/>
            <p:cNvSpPr/>
            <p:nvPr/>
          </p:nvSpPr>
          <p:spPr>
            <a:xfrm>
              <a:off x="-467250" y="648138"/>
              <a:ext cx="26575" cy="26575"/>
            </a:xfrm>
            <a:custGeom>
              <a:avLst/>
              <a:gdLst/>
              <a:ahLst/>
              <a:cxnLst/>
              <a:rect l="l" t="t" r="r" b="b"/>
              <a:pathLst>
                <a:path w="1063" h="1063" extrusionOk="0">
                  <a:moveTo>
                    <a:pt x="544" y="1"/>
                  </a:moveTo>
                  <a:cubicBezTo>
                    <a:pt x="248" y="1"/>
                    <a:pt x="1" y="248"/>
                    <a:pt x="1" y="519"/>
                  </a:cubicBezTo>
                  <a:cubicBezTo>
                    <a:pt x="1" y="816"/>
                    <a:pt x="248" y="1062"/>
                    <a:pt x="544" y="1062"/>
                  </a:cubicBezTo>
                  <a:cubicBezTo>
                    <a:pt x="816" y="1062"/>
                    <a:pt x="1062" y="816"/>
                    <a:pt x="1062" y="519"/>
                  </a:cubicBezTo>
                  <a:cubicBezTo>
                    <a:pt x="1062" y="248"/>
                    <a:pt x="816" y="1"/>
                    <a:pt x="544" y="1"/>
                  </a:cubicBezTo>
                  <a:close/>
                </a:path>
              </a:pathLst>
            </a:custGeom>
            <a:solidFill>
              <a:schemeClr val="accent1"/>
            </a:solidFill>
            <a:ln w="1905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6" name="Google Shape;1336;p25"/>
            <p:cNvSpPr/>
            <p:nvPr/>
          </p:nvSpPr>
          <p:spPr>
            <a:xfrm>
              <a:off x="-467250" y="798738"/>
              <a:ext cx="26575" cy="25950"/>
            </a:xfrm>
            <a:custGeom>
              <a:avLst/>
              <a:gdLst/>
              <a:ahLst/>
              <a:cxnLst/>
              <a:rect l="l" t="t" r="r" b="b"/>
              <a:pathLst>
                <a:path w="1063" h="1038" extrusionOk="0">
                  <a:moveTo>
                    <a:pt x="544" y="1"/>
                  </a:moveTo>
                  <a:cubicBezTo>
                    <a:pt x="248" y="1"/>
                    <a:pt x="1" y="223"/>
                    <a:pt x="1" y="519"/>
                  </a:cubicBezTo>
                  <a:cubicBezTo>
                    <a:pt x="1" y="816"/>
                    <a:pt x="248" y="1038"/>
                    <a:pt x="544" y="1038"/>
                  </a:cubicBezTo>
                  <a:cubicBezTo>
                    <a:pt x="816" y="1038"/>
                    <a:pt x="1062" y="816"/>
                    <a:pt x="1062" y="519"/>
                  </a:cubicBezTo>
                  <a:cubicBezTo>
                    <a:pt x="1062" y="223"/>
                    <a:pt x="816" y="1"/>
                    <a:pt x="544" y="1"/>
                  </a:cubicBezTo>
                  <a:close/>
                </a:path>
              </a:pathLst>
            </a:custGeom>
            <a:solidFill>
              <a:schemeClr val="accent1"/>
            </a:solidFill>
            <a:ln w="1905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337" name="Google Shape;1337;p25"/>
          <p:cNvGrpSpPr/>
          <p:nvPr/>
        </p:nvGrpSpPr>
        <p:grpSpPr>
          <a:xfrm>
            <a:off x="1052890" y="4783693"/>
            <a:ext cx="904875" cy="928325"/>
            <a:chOff x="-467250" y="-103637"/>
            <a:chExt cx="904875" cy="928325"/>
          </a:xfrm>
        </p:grpSpPr>
        <p:sp>
          <p:nvSpPr>
            <p:cNvPr id="1338" name="Google Shape;1338;p25"/>
            <p:cNvSpPr/>
            <p:nvPr/>
          </p:nvSpPr>
          <p:spPr>
            <a:xfrm>
              <a:off x="411675" y="-103637"/>
              <a:ext cx="25950" cy="25950"/>
            </a:xfrm>
            <a:custGeom>
              <a:avLst/>
              <a:gdLst/>
              <a:ahLst/>
              <a:cxnLst/>
              <a:rect l="l" t="t" r="r" b="b"/>
              <a:pathLst>
                <a:path w="1038" h="1038" extrusionOk="0">
                  <a:moveTo>
                    <a:pt x="519" y="1"/>
                  </a:moveTo>
                  <a:cubicBezTo>
                    <a:pt x="248" y="1"/>
                    <a:pt x="1" y="223"/>
                    <a:pt x="1" y="519"/>
                  </a:cubicBezTo>
                  <a:cubicBezTo>
                    <a:pt x="1" y="815"/>
                    <a:pt x="248" y="1038"/>
                    <a:pt x="519" y="1038"/>
                  </a:cubicBezTo>
                  <a:cubicBezTo>
                    <a:pt x="816" y="1038"/>
                    <a:pt x="1038" y="815"/>
                    <a:pt x="1038" y="519"/>
                  </a:cubicBezTo>
                  <a:cubicBezTo>
                    <a:pt x="1038" y="223"/>
                    <a:pt x="816" y="1"/>
                    <a:pt x="519" y="1"/>
                  </a:cubicBezTo>
                  <a:close/>
                </a:path>
              </a:pathLst>
            </a:custGeom>
            <a:solidFill>
              <a:schemeClr val="dk2"/>
            </a:solidFill>
            <a:ln w="1905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9" name="Google Shape;1339;p25"/>
            <p:cNvSpPr/>
            <p:nvPr/>
          </p:nvSpPr>
          <p:spPr>
            <a:xfrm>
              <a:off x="411675" y="46963"/>
              <a:ext cx="25950" cy="25950"/>
            </a:xfrm>
            <a:custGeom>
              <a:avLst/>
              <a:gdLst/>
              <a:ahLst/>
              <a:cxnLst/>
              <a:rect l="l" t="t" r="r" b="b"/>
              <a:pathLst>
                <a:path w="1038" h="1038" extrusionOk="0">
                  <a:moveTo>
                    <a:pt x="519" y="1"/>
                  </a:moveTo>
                  <a:cubicBezTo>
                    <a:pt x="248" y="1"/>
                    <a:pt x="1" y="223"/>
                    <a:pt x="1" y="519"/>
                  </a:cubicBezTo>
                  <a:cubicBezTo>
                    <a:pt x="1" y="791"/>
                    <a:pt x="248" y="1038"/>
                    <a:pt x="519" y="1038"/>
                  </a:cubicBezTo>
                  <a:cubicBezTo>
                    <a:pt x="816" y="1038"/>
                    <a:pt x="1038" y="791"/>
                    <a:pt x="1038" y="519"/>
                  </a:cubicBezTo>
                  <a:cubicBezTo>
                    <a:pt x="1038" y="223"/>
                    <a:pt x="816" y="1"/>
                    <a:pt x="519" y="1"/>
                  </a:cubicBezTo>
                  <a:close/>
                </a:path>
              </a:pathLst>
            </a:custGeom>
            <a:solidFill>
              <a:schemeClr val="dk2"/>
            </a:solidFill>
            <a:ln w="1905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0" name="Google Shape;1340;p25"/>
            <p:cNvSpPr/>
            <p:nvPr/>
          </p:nvSpPr>
          <p:spPr>
            <a:xfrm>
              <a:off x="411675" y="196963"/>
              <a:ext cx="25950" cy="26550"/>
            </a:xfrm>
            <a:custGeom>
              <a:avLst/>
              <a:gdLst/>
              <a:ahLst/>
              <a:cxnLst/>
              <a:rect l="l" t="t" r="r" b="b"/>
              <a:pathLst>
                <a:path w="1038" h="1062" extrusionOk="0">
                  <a:moveTo>
                    <a:pt x="519" y="0"/>
                  </a:moveTo>
                  <a:cubicBezTo>
                    <a:pt x="248" y="0"/>
                    <a:pt x="1" y="247"/>
                    <a:pt x="1" y="519"/>
                  </a:cubicBezTo>
                  <a:cubicBezTo>
                    <a:pt x="1" y="815"/>
                    <a:pt x="248" y="1062"/>
                    <a:pt x="519" y="1062"/>
                  </a:cubicBezTo>
                  <a:cubicBezTo>
                    <a:pt x="816" y="1062"/>
                    <a:pt x="1038" y="815"/>
                    <a:pt x="1038" y="519"/>
                  </a:cubicBezTo>
                  <a:cubicBezTo>
                    <a:pt x="1038" y="247"/>
                    <a:pt x="816" y="0"/>
                    <a:pt x="519" y="0"/>
                  </a:cubicBezTo>
                  <a:close/>
                </a:path>
              </a:pathLst>
            </a:custGeom>
            <a:solidFill>
              <a:schemeClr val="dk2"/>
            </a:solidFill>
            <a:ln w="1905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1" name="Google Shape;1341;p25"/>
            <p:cNvSpPr/>
            <p:nvPr/>
          </p:nvSpPr>
          <p:spPr>
            <a:xfrm>
              <a:off x="411675" y="347563"/>
              <a:ext cx="25950" cy="25950"/>
            </a:xfrm>
            <a:custGeom>
              <a:avLst/>
              <a:gdLst/>
              <a:ahLst/>
              <a:cxnLst/>
              <a:rect l="l" t="t" r="r" b="b"/>
              <a:pathLst>
                <a:path w="1038" h="1038" extrusionOk="0">
                  <a:moveTo>
                    <a:pt x="519" y="0"/>
                  </a:moveTo>
                  <a:cubicBezTo>
                    <a:pt x="248" y="0"/>
                    <a:pt x="1" y="223"/>
                    <a:pt x="1" y="519"/>
                  </a:cubicBezTo>
                  <a:cubicBezTo>
                    <a:pt x="1" y="815"/>
                    <a:pt x="248" y="1037"/>
                    <a:pt x="519" y="1037"/>
                  </a:cubicBezTo>
                  <a:cubicBezTo>
                    <a:pt x="816" y="1037"/>
                    <a:pt x="1038" y="815"/>
                    <a:pt x="1038" y="519"/>
                  </a:cubicBezTo>
                  <a:cubicBezTo>
                    <a:pt x="1038" y="223"/>
                    <a:pt x="816" y="0"/>
                    <a:pt x="519" y="0"/>
                  </a:cubicBezTo>
                  <a:close/>
                </a:path>
              </a:pathLst>
            </a:custGeom>
            <a:solidFill>
              <a:schemeClr val="dk2"/>
            </a:solidFill>
            <a:ln w="1905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2" name="Google Shape;1342;p25"/>
            <p:cNvSpPr/>
            <p:nvPr/>
          </p:nvSpPr>
          <p:spPr>
            <a:xfrm>
              <a:off x="411675" y="498163"/>
              <a:ext cx="25950" cy="25950"/>
            </a:xfrm>
            <a:custGeom>
              <a:avLst/>
              <a:gdLst/>
              <a:ahLst/>
              <a:cxnLst/>
              <a:rect l="l" t="t" r="r" b="b"/>
              <a:pathLst>
                <a:path w="1038" h="1038" extrusionOk="0">
                  <a:moveTo>
                    <a:pt x="519" y="0"/>
                  </a:moveTo>
                  <a:cubicBezTo>
                    <a:pt x="248" y="0"/>
                    <a:pt x="1" y="223"/>
                    <a:pt x="1" y="519"/>
                  </a:cubicBezTo>
                  <a:cubicBezTo>
                    <a:pt x="1" y="790"/>
                    <a:pt x="248" y="1037"/>
                    <a:pt x="519" y="1037"/>
                  </a:cubicBezTo>
                  <a:cubicBezTo>
                    <a:pt x="816" y="1037"/>
                    <a:pt x="1038" y="790"/>
                    <a:pt x="1038" y="519"/>
                  </a:cubicBezTo>
                  <a:cubicBezTo>
                    <a:pt x="1038" y="223"/>
                    <a:pt x="816" y="0"/>
                    <a:pt x="519" y="0"/>
                  </a:cubicBezTo>
                  <a:close/>
                </a:path>
              </a:pathLst>
            </a:custGeom>
            <a:solidFill>
              <a:schemeClr val="dk2"/>
            </a:solidFill>
            <a:ln w="1905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3" name="Google Shape;1343;p25"/>
            <p:cNvSpPr/>
            <p:nvPr/>
          </p:nvSpPr>
          <p:spPr>
            <a:xfrm>
              <a:off x="411675" y="648138"/>
              <a:ext cx="25950" cy="26575"/>
            </a:xfrm>
            <a:custGeom>
              <a:avLst/>
              <a:gdLst/>
              <a:ahLst/>
              <a:cxnLst/>
              <a:rect l="l" t="t" r="r" b="b"/>
              <a:pathLst>
                <a:path w="1038" h="1063" extrusionOk="0">
                  <a:moveTo>
                    <a:pt x="519" y="1"/>
                  </a:moveTo>
                  <a:cubicBezTo>
                    <a:pt x="248" y="1"/>
                    <a:pt x="1" y="248"/>
                    <a:pt x="1" y="519"/>
                  </a:cubicBezTo>
                  <a:cubicBezTo>
                    <a:pt x="1" y="816"/>
                    <a:pt x="248" y="1062"/>
                    <a:pt x="519" y="1062"/>
                  </a:cubicBezTo>
                  <a:cubicBezTo>
                    <a:pt x="816" y="1062"/>
                    <a:pt x="1038" y="816"/>
                    <a:pt x="1038" y="519"/>
                  </a:cubicBezTo>
                  <a:cubicBezTo>
                    <a:pt x="1038" y="248"/>
                    <a:pt x="816" y="1"/>
                    <a:pt x="519" y="1"/>
                  </a:cubicBezTo>
                  <a:close/>
                </a:path>
              </a:pathLst>
            </a:custGeom>
            <a:solidFill>
              <a:schemeClr val="dk2"/>
            </a:solidFill>
            <a:ln w="1905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4" name="Google Shape;1344;p25"/>
            <p:cNvSpPr/>
            <p:nvPr/>
          </p:nvSpPr>
          <p:spPr>
            <a:xfrm>
              <a:off x="411675" y="798738"/>
              <a:ext cx="25950" cy="25950"/>
            </a:xfrm>
            <a:custGeom>
              <a:avLst/>
              <a:gdLst/>
              <a:ahLst/>
              <a:cxnLst/>
              <a:rect l="l" t="t" r="r" b="b"/>
              <a:pathLst>
                <a:path w="1038" h="1038" extrusionOk="0">
                  <a:moveTo>
                    <a:pt x="519" y="1"/>
                  </a:moveTo>
                  <a:cubicBezTo>
                    <a:pt x="248" y="1"/>
                    <a:pt x="1" y="223"/>
                    <a:pt x="1" y="519"/>
                  </a:cubicBezTo>
                  <a:cubicBezTo>
                    <a:pt x="1" y="816"/>
                    <a:pt x="248" y="1038"/>
                    <a:pt x="519" y="1038"/>
                  </a:cubicBezTo>
                  <a:cubicBezTo>
                    <a:pt x="816" y="1038"/>
                    <a:pt x="1038" y="816"/>
                    <a:pt x="1038" y="519"/>
                  </a:cubicBezTo>
                  <a:cubicBezTo>
                    <a:pt x="1038" y="223"/>
                    <a:pt x="816" y="1"/>
                    <a:pt x="519" y="1"/>
                  </a:cubicBezTo>
                  <a:close/>
                </a:path>
              </a:pathLst>
            </a:custGeom>
            <a:solidFill>
              <a:schemeClr val="dk2"/>
            </a:solidFill>
            <a:ln w="1905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5" name="Google Shape;1345;p25"/>
            <p:cNvSpPr/>
            <p:nvPr/>
          </p:nvSpPr>
          <p:spPr>
            <a:xfrm>
              <a:off x="286400" y="-103637"/>
              <a:ext cx="25925" cy="25950"/>
            </a:xfrm>
            <a:custGeom>
              <a:avLst/>
              <a:gdLst/>
              <a:ahLst/>
              <a:cxnLst/>
              <a:rect l="l" t="t" r="r" b="b"/>
              <a:pathLst>
                <a:path w="1037" h="1038" extrusionOk="0">
                  <a:moveTo>
                    <a:pt x="518" y="1"/>
                  </a:moveTo>
                  <a:cubicBezTo>
                    <a:pt x="222" y="1"/>
                    <a:pt x="0" y="223"/>
                    <a:pt x="0" y="519"/>
                  </a:cubicBezTo>
                  <a:cubicBezTo>
                    <a:pt x="0" y="815"/>
                    <a:pt x="222" y="1038"/>
                    <a:pt x="518" y="1038"/>
                  </a:cubicBezTo>
                  <a:cubicBezTo>
                    <a:pt x="815" y="1038"/>
                    <a:pt x="1037" y="815"/>
                    <a:pt x="1037" y="519"/>
                  </a:cubicBezTo>
                  <a:cubicBezTo>
                    <a:pt x="1037" y="223"/>
                    <a:pt x="815" y="1"/>
                    <a:pt x="518" y="1"/>
                  </a:cubicBezTo>
                  <a:close/>
                </a:path>
              </a:pathLst>
            </a:custGeom>
            <a:solidFill>
              <a:schemeClr val="dk2"/>
            </a:solidFill>
            <a:ln w="1905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6" name="Google Shape;1346;p25"/>
            <p:cNvSpPr/>
            <p:nvPr/>
          </p:nvSpPr>
          <p:spPr>
            <a:xfrm>
              <a:off x="286400" y="46963"/>
              <a:ext cx="25925" cy="25950"/>
            </a:xfrm>
            <a:custGeom>
              <a:avLst/>
              <a:gdLst/>
              <a:ahLst/>
              <a:cxnLst/>
              <a:rect l="l" t="t" r="r" b="b"/>
              <a:pathLst>
                <a:path w="1037" h="1038" extrusionOk="0">
                  <a:moveTo>
                    <a:pt x="518" y="1"/>
                  </a:moveTo>
                  <a:cubicBezTo>
                    <a:pt x="222" y="1"/>
                    <a:pt x="0" y="223"/>
                    <a:pt x="0" y="519"/>
                  </a:cubicBezTo>
                  <a:cubicBezTo>
                    <a:pt x="0" y="791"/>
                    <a:pt x="222" y="1038"/>
                    <a:pt x="518" y="1038"/>
                  </a:cubicBezTo>
                  <a:cubicBezTo>
                    <a:pt x="815" y="1038"/>
                    <a:pt x="1037" y="791"/>
                    <a:pt x="1037" y="519"/>
                  </a:cubicBezTo>
                  <a:cubicBezTo>
                    <a:pt x="1037" y="223"/>
                    <a:pt x="815" y="1"/>
                    <a:pt x="518" y="1"/>
                  </a:cubicBezTo>
                  <a:close/>
                </a:path>
              </a:pathLst>
            </a:custGeom>
            <a:solidFill>
              <a:schemeClr val="dk2"/>
            </a:solidFill>
            <a:ln w="1905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7" name="Google Shape;1347;p25"/>
            <p:cNvSpPr/>
            <p:nvPr/>
          </p:nvSpPr>
          <p:spPr>
            <a:xfrm>
              <a:off x="286400" y="196963"/>
              <a:ext cx="25925" cy="26550"/>
            </a:xfrm>
            <a:custGeom>
              <a:avLst/>
              <a:gdLst/>
              <a:ahLst/>
              <a:cxnLst/>
              <a:rect l="l" t="t" r="r" b="b"/>
              <a:pathLst>
                <a:path w="1037" h="1062" extrusionOk="0">
                  <a:moveTo>
                    <a:pt x="518" y="0"/>
                  </a:moveTo>
                  <a:cubicBezTo>
                    <a:pt x="222" y="0"/>
                    <a:pt x="0" y="247"/>
                    <a:pt x="0" y="519"/>
                  </a:cubicBezTo>
                  <a:cubicBezTo>
                    <a:pt x="0" y="815"/>
                    <a:pt x="222" y="1062"/>
                    <a:pt x="518" y="1062"/>
                  </a:cubicBezTo>
                  <a:cubicBezTo>
                    <a:pt x="815" y="1062"/>
                    <a:pt x="1037" y="815"/>
                    <a:pt x="1037" y="519"/>
                  </a:cubicBezTo>
                  <a:cubicBezTo>
                    <a:pt x="1037" y="247"/>
                    <a:pt x="815" y="0"/>
                    <a:pt x="518" y="0"/>
                  </a:cubicBezTo>
                  <a:close/>
                </a:path>
              </a:pathLst>
            </a:custGeom>
            <a:solidFill>
              <a:schemeClr val="dk2"/>
            </a:solidFill>
            <a:ln w="1905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8" name="Google Shape;1348;p25"/>
            <p:cNvSpPr/>
            <p:nvPr/>
          </p:nvSpPr>
          <p:spPr>
            <a:xfrm>
              <a:off x="286400" y="347563"/>
              <a:ext cx="25925" cy="25950"/>
            </a:xfrm>
            <a:custGeom>
              <a:avLst/>
              <a:gdLst/>
              <a:ahLst/>
              <a:cxnLst/>
              <a:rect l="l" t="t" r="r" b="b"/>
              <a:pathLst>
                <a:path w="1037" h="1038" extrusionOk="0">
                  <a:moveTo>
                    <a:pt x="518" y="0"/>
                  </a:moveTo>
                  <a:cubicBezTo>
                    <a:pt x="222" y="0"/>
                    <a:pt x="0" y="223"/>
                    <a:pt x="0" y="519"/>
                  </a:cubicBezTo>
                  <a:cubicBezTo>
                    <a:pt x="0" y="815"/>
                    <a:pt x="222" y="1037"/>
                    <a:pt x="518" y="1037"/>
                  </a:cubicBezTo>
                  <a:cubicBezTo>
                    <a:pt x="815" y="1037"/>
                    <a:pt x="1037" y="815"/>
                    <a:pt x="1037" y="519"/>
                  </a:cubicBezTo>
                  <a:cubicBezTo>
                    <a:pt x="1037" y="223"/>
                    <a:pt x="815" y="0"/>
                    <a:pt x="518" y="0"/>
                  </a:cubicBezTo>
                  <a:close/>
                </a:path>
              </a:pathLst>
            </a:custGeom>
            <a:solidFill>
              <a:schemeClr val="dk2"/>
            </a:solidFill>
            <a:ln w="1905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9" name="Google Shape;1349;p25"/>
            <p:cNvSpPr/>
            <p:nvPr/>
          </p:nvSpPr>
          <p:spPr>
            <a:xfrm>
              <a:off x="286400" y="498163"/>
              <a:ext cx="25925" cy="25950"/>
            </a:xfrm>
            <a:custGeom>
              <a:avLst/>
              <a:gdLst/>
              <a:ahLst/>
              <a:cxnLst/>
              <a:rect l="l" t="t" r="r" b="b"/>
              <a:pathLst>
                <a:path w="1037" h="1038" extrusionOk="0">
                  <a:moveTo>
                    <a:pt x="518" y="0"/>
                  </a:moveTo>
                  <a:cubicBezTo>
                    <a:pt x="222" y="0"/>
                    <a:pt x="0" y="223"/>
                    <a:pt x="0" y="519"/>
                  </a:cubicBezTo>
                  <a:cubicBezTo>
                    <a:pt x="0" y="790"/>
                    <a:pt x="222" y="1037"/>
                    <a:pt x="518" y="1037"/>
                  </a:cubicBezTo>
                  <a:cubicBezTo>
                    <a:pt x="815" y="1037"/>
                    <a:pt x="1037" y="790"/>
                    <a:pt x="1037" y="519"/>
                  </a:cubicBezTo>
                  <a:cubicBezTo>
                    <a:pt x="1037" y="223"/>
                    <a:pt x="815" y="0"/>
                    <a:pt x="518" y="0"/>
                  </a:cubicBezTo>
                  <a:close/>
                </a:path>
              </a:pathLst>
            </a:custGeom>
            <a:solidFill>
              <a:schemeClr val="dk2"/>
            </a:solidFill>
            <a:ln w="1905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0" name="Google Shape;1350;p25"/>
            <p:cNvSpPr/>
            <p:nvPr/>
          </p:nvSpPr>
          <p:spPr>
            <a:xfrm>
              <a:off x="286400" y="648138"/>
              <a:ext cx="25925" cy="26575"/>
            </a:xfrm>
            <a:custGeom>
              <a:avLst/>
              <a:gdLst/>
              <a:ahLst/>
              <a:cxnLst/>
              <a:rect l="l" t="t" r="r" b="b"/>
              <a:pathLst>
                <a:path w="1037" h="1063" extrusionOk="0">
                  <a:moveTo>
                    <a:pt x="518" y="1"/>
                  </a:moveTo>
                  <a:cubicBezTo>
                    <a:pt x="222" y="1"/>
                    <a:pt x="0" y="248"/>
                    <a:pt x="0" y="519"/>
                  </a:cubicBezTo>
                  <a:cubicBezTo>
                    <a:pt x="0" y="816"/>
                    <a:pt x="222" y="1062"/>
                    <a:pt x="518" y="1062"/>
                  </a:cubicBezTo>
                  <a:cubicBezTo>
                    <a:pt x="815" y="1062"/>
                    <a:pt x="1037" y="816"/>
                    <a:pt x="1037" y="519"/>
                  </a:cubicBezTo>
                  <a:cubicBezTo>
                    <a:pt x="1037" y="248"/>
                    <a:pt x="815" y="1"/>
                    <a:pt x="518" y="1"/>
                  </a:cubicBezTo>
                  <a:close/>
                </a:path>
              </a:pathLst>
            </a:custGeom>
            <a:solidFill>
              <a:schemeClr val="dk2"/>
            </a:solidFill>
            <a:ln w="1905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1" name="Google Shape;1351;p25"/>
            <p:cNvSpPr/>
            <p:nvPr/>
          </p:nvSpPr>
          <p:spPr>
            <a:xfrm>
              <a:off x="286400" y="798738"/>
              <a:ext cx="25925" cy="25950"/>
            </a:xfrm>
            <a:custGeom>
              <a:avLst/>
              <a:gdLst/>
              <a:ahLst/>
              <a:cxnLst/>
              <a:rect l="l" t="t" r="r" b="b"/>
              <a:pathLst>
                <a:path w="1037" h="1038" extrusionOk="0">
                  <a:moveTo>
                    <a:pt x="518" y="1"/>
                  </a:moveTo>
                  <a:cubicBezTo>
                    <a:pt x="222" y="1"/>
                    <a:pt x="0" y="223"/>
                    <a:pt x="0" y="519"/>
                  </a:cubicBezTo>
                  <a:cubicBezTo>
                    <a:pt x="0" y="816"/>
                    <a:pt x="222" y="1038"/>
                    <a:pt x="518" y="1038"/>
                  </a:cubicBezTo>
                  <a:cubicBezTo>
                    <a:pt x="815" y="1038"/>
                    <a:pt x="1037" y="816"/>
                    <a:pt x="1037" y="519"/>
                  </a:cubicBezTo>
                  <a:cubicBezTo>
                    <a:pt x="1037" y="223"/>
                    <a:pt x="815" y="1"/>
                    <a:pt x="518" y="1"/>
                  </a:cubicBezTo>
                  <a:close/>
                </a:path>
              </a:pathLst>
            </a:custGeom>
            <a:solidFill>
              <a:schemeClr val="dk2"/>
            </a:solidFill>
            <a:ln w="1905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2" name="Google Shape;1352;p25"/>
            <p:cNvSpPr/>
            <p:nvPr/>
          </p:nvSpPr>
          <p:spPr>
            <a:xfrm>
              <a:off x="160475" y="-103637"/>
              <a:ext cx="26575" cy="25950"/>
            </a:xfrm>
            <a:custGeom>
              <a:avLst/>
              <a:gdLst/>
              <a:ahLst/>
              <a:cxnLst/>
              <a:rect l="l" t="t" r="r" b="b"/>
              <a:pathLst>
                <a:path w="1063" h="1038" extrusionOk="0">
                  <a:moveTo>
                    <a:pt x="519" y="1"/>
                  </a:moveTo>
                  <a:cubicBezTo>
                    <a:pt x="247" y="1"/>
                    <a:pt x="0" y="223"/>
                    <a:pt x="0" y="519"/>
                  </a:cubicBezTo>
                  <a:cubicBezTo>
                    <a:pt x="0" y="815"/>
                    <a:pt x="247" y="1038"/>
                    <a:pt x="519" y="1038"/>
                  </a:cubicBezTo>
                  <a:cubicBezTo>
                    <a:pt x="815" y="1038"/>
                    <a:pt x="1062" y="815"/>
                    <a:pt x="1062" y="519"/>
                  </a:cubicBezTo>
                  <a:cubicBezTo>
                    <a:pt x="1062" y="223"/>
                    <a:pt x="815" y="1"/>
                    <a:pt x="519" y="1"/>
                  </a:cubicBezTo>
                  <a:close/>
                </a:path>
              </a:pathLst>
            </a:custGeom>
            <a:solidFill>
              <a:schemeClr val="dk2"/>
            </a:solidFill>
            <a:ln w="1905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3" name="Google Shape;1353;p25"/>
            <p:cNvSpPr/>
            <p:nvPr/>
          </p:nvSpPr>
          <p:spPr>
            <a:xfrm>
              <a:off x="160475" y="46963"/>
              <a:ext cx="26575" cy="25950"/>
            </a:xfrm>
            <a:custGeom>
              <a:avLst/>
              <a:gdLst/>
              <a:ahLst/>
              <a:cxnLst/>
              <a:rect l="l" t="t" r="r" b="b"/>
              <a:pathLst>
                <a:path w="1063" h="1038" extrusionOk="0">
                  <a:moveTo>
                    <a:pt x="519" y="1"/>
                  </a:moveTo>
                  <a:cubicBezTo>
                    <a:pt x="247" y="1"/>
                    <a:pt x="0" y="223"/>
                    <a:pt x="0" y="519"/>
                  </a:cubicBezTo>
                  <a:cubicBezTo>
                    <a:pt x="0" y="791"/>
                    <a:pt x="247" y="1038"/>
                    <a:pt x="519" y="1038"/>
                  </a:cubicBezTo>
                  <a:cubicBezTo>
                    <a:pt x="815" y="1038"/>
                    <a:pt x="1062" y="791"/>
                    <a:pt x="1062" y="519"/>
                  </a:cubicBezTo>
                  <a:cubicBezTo>
                    <a:pt x="1062" y="223"/>
                    <a:pt x="815" y="1"/>
                    <a:pt x="519" y="1"/>
                  </a:cubicBezTo>
                  <a:close/>
                </a:path>
              </a:pathLst>
            </a:custGeom>
            <a:solidFill>
              <a:schemeClr val="dk2"/>
            </a:solidFill>
            <a:ln w="1905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4" name="Google Shape;1354;p25"/>
            <p:cNvSpPr/>
            <p:nvPr/>
          </p:nvSpPr>
          <p:spPr>
            <a:xfrm>
              <a:off x="160475" y="196963"/>
              <a:ext cx="26575" cy="26550"/>
            </a:xfrm>
            <a:custGeom>
              <a:avLst/>
              <a:gdLst/>
              <a:ahLst/>
              <a:cxnLst/>
              <a:rect l="l" t="t" r="r" b="b"/>
              <a:pathLst>
                <a:path w="1063" h="1062" extrusionOk="0">
                  <a:moveTo>
                    <a:pt x="519" y="0"/>
                  </a:moveTo>
                  <a:cubicBezTo>
                    <a:pt x="247" y="0"/>
                    <a:pt x="0" y="247"/>
                    <a:pt x="0" y="519"/>
                  </a:cubicBezTo>
                  <a:cubicBezTo>
                    <a:pt x="0" y="815"/>
                    <a:pt x="247" y="1062"/>
                    <a:pt x="519" y="1062"/>
                  </a:cubicBezTo>
                  <a:cubicBezTo>
                    <a:pt x="815" y="1062"/>
                    <a:pt x="1062" y="815"/>
                    <a:pt x="1062" y="519"/>
                  </a:cubicBezTo>
                  <a:cubicBezTo>
                    <a:pt x="1062" y="247"/>
                    <a:pt x="815" y="0"/>
                    <a:pt x="519" y="0"/>
                  </a:cubicBezTo>
                  <a:close/>
                </a:path>
              </a:pathLst>
            </a:custGeom>
            <a:solidFill>
              <a:schemeClr val="dk2"/>
            </a:solidFill>
            <a:ln w="1905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5" name="Google Shape;1355;p25"/>
            <p:cNvSpPr/>
            <p:nvPr/>
          </p:nvSpPr>
          <p:spPr>
            <a:xfrm>
              <a:off x="160475" y="347563"/>
              <a:ext cx="26575" cy="25950"/>
            </a:xfrm>
            <a:custGeom>
              <a:avLst/>
              <a:gdLst/>
              <a:ahLst/>
              <a:cxnLst/>
              <a:rect l="l" t="t" r="r" b="b"/>
              <a:pathLst>
                <a:path w="1063" h="1038" extrusionOk="0">
                  <a:moveTo>
                    <a:pt x="519" y="0"/>
                  </a:moveTo>
                  <a:cubicBezTo>
                    <a:pt x="247" y="0"/>
                    <a:pt x="0" y="223"/>
                    <a:pt x="0" y="519"/>
                  </a:cubicBezTo>
                  <a:cubicBezTo>
                    <a:pt x="0" y="815"/>
                    <a:pt x="247" y="1037"/>
                    <a:pt x="519" y="1037"/>
                  </a:cubicBezTo>
                  <a:cubicBezTo>
                    <a:pt x="815" y="1037"/>
                    <a:pt x="1062" y="815"/>
                    <a:pt x="1062" y="519"/>
                  </a:cubicBezTo>
                  <a:cubicBezTo>
                    <a:pt x="1062" y="223"/>
                    <a:pt x="815" y="0"/>
                    <a:pt x="519" y="0"/>
                  </a:cubicBezTo>
                  <a:close/>
                </a:path>
              </a:pathLst>
            </a:custGeom>
            <a:solidFill>
              <a:schemeClr val="dk2"/>
            </a:solidFill>
            <a:ln w="1905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6" name="Google Shape;1356;p25"/>
            <p:cNvSpPr/>
            <p:nvPr/>
          </p:nvSpPr>
          <p:spPr>
            <a:xfrm>
              <a:off x="160475" y="498163"/>
              <a:ext cx="26575" cy="25950"/>
            </a:xfrm>
            <a:custGeom>
              <a:avLst/>
              <a:gdLst/>
              <a:ahLst/>
              <a:cxnLst/>
              <a:rect l="l" t="t" r="r" b="b"/>
              <a:pathLst>
                <a:path w="1063" h="1038" extrusionOk="0">
                  <a:moveTo>
                    <a:pt x="519" y="0"/>
                  </a:moveTo>
                  <a:cubicBezTo>
                    <a:pt x="247" y="0"/>
                    <a:pt x="0" y="223"/>
                    <a:pt x="0" y="519"/>
                  </a:cubicBezTo>
                  <a:cubicBezTo>
                    <a:pt x="0" y="790"/>
                    <a:pt x="247" y="1037"/>
                    <a:pt x="519" y="1037"/>
                  </a:cubicBezTo>
                  <a:cubicBezTo>
                    <a:pt x="815" y="1037"/>
                    <a:pt x="1062" y="790"/>
                    <a:pt x="1062" y="519"/>
                  </a:cubicBezTo>
                  <a:cubicBezTo>
                    <a:pt x="1062" y="223"/>
                    <a:pt x="815" y="0"/>
                    <a:pt x="519" y="0"/>
                  </a:cubicBezTo>
                  <a:close/>
                </a:path>
              </a:pathLst>
            </a:custGeom>
            <a:solidFill>
              <a:schemeClr val="dk2"/>
            </a:solidFill>
            <a:ln w="1905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7" name="Google Shape;1357;p25"/>
            <p:cNvSpPr/>
            <p:nvPr/>
          </p:nvSpPr>
          <p:spPr>
            <a:xfrm>
              <a:off x="160475" y="648138"/>
              <a:ext cx="26575" cy="26575"/>
            </a:xfrm>
            <a:custGeom>
              <a:avLst/>
              <a:gdLst/>
              <a:ahLst/>
              <a:cxnLst/>
              <a:rect l="l" t="t" r="r" b="b"/>
              <a:pathLst>
                <a:path w="1063" h="1063" extrusionOk="0">
                  <a:moveTo>
                    <a:pt x="519" y="1"/>
                  </a:moveTo>
                  <a:cubicBezTo>
                    <a:pt x="247" y="1"/>
                    <a:pt x="0" y="248"/>
                    <a:pt x="0" y="519"/>
                  </a:cubicBezTo>
                  <a:cubicBezTo>
                    <a:pt x="0" y="816"/>
                    <a:pt x="247" y="1062"/>
                    <a:pt x="519" y="1062"/>
                  </a:cubicBezTo>
                  <a:cubicBezTo>
                    <a:pt x="815" y="1062"/>
                    <a:pt x="1062" y="816"/>
                    <a:pt x="1062" y="519"/>
                  </a:cubicBezTo>
                  <a:cubicBezTo>
                    <a:pt x="1062" y="248"/>
                    <a:pt x="815" y="1"/>
                    <a:pt x="519" y="1"/>
                  </a:cubicBezTo>
                  <a:close/>
                </a:path>
              </a:pathLst>
            </a:custGeom>
            <a:solidFill>
              <a:schemeClr val="dk2"/>
            </a:solidFill>
            <a:ln w="1905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8" name="Google Shape;1358;p25"/>
            <p:cNvSpPr/>
            <p:nvPr/>
          </p:nvSpPr>
          <p:spPr>
            <a:xfrm>
              <a:off x="160475" y="798738"/>
              <a:ext cx="26575" cy="25950"/>
            </a:xfrm>
            <a:custGeom>
              <a:avLst/>
              <a:gdLst/>
              <a:ahLst/>
              <a:cxnLst/>
              <a:rect l="l" t="t" r="r" b="b"/>
              <a:pathLst>
                <a:path w="1063" h="1038" extrusionOk="0">
                  <a:moveTo>
                    <a:pt x="519" y="1"/>
                  </a:moveTo>
                  <a:cubicBezTo>
                    <a:pt x="247" y="1"/>
                    <a:pt x="0" y="223"/>
                    <a:pt x="0" y="519"/>
                  </a:cubicBezTo>
                  <a:cubicBezTo>
                    <a:pt x="0" y="816"/>
                    <a:pt x="247" y="1038"/>
                    <a:pt x="519" y="1038"/>
                  </a:cubicBezTo>
                  <a:cubicBezTo>
                    <a:pt x="815" y="1038"/>
                    <a:pt x="1062" y="816"/>
                    <a:pt x="1062" y="519"/>
                  </a:cubicBezTo>
                  <a:cubicBezTo>
                    <a:pt x="1062" y="223"/>
                    <a:pt x="815" y="1"/>
                    <a:pt x="519" y="1"/>
                  </a:cubicBezTo>
                  <a:close/>
                </a:path>
              </a:pathLst>
            </a:custGeom>
            <a:solidFill>
              <a:schemeClr val="dk2"/>
            </a:solidFill>
            <a:ln w="1905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9" name="Google Shape;1359;p25"/>
            <p:cNvSpPr/>
            <p:nvPr/>
          </p:nvSpPr>
          <p:spPr>
            <a:xfrm>
              <a:off x="35175" y="-103637"/>
              <a:ext cx="25950" cy="25950"/>
            </a:xfrm>
            <a:custGeom>
              <a:avLst/>
              <a:gdLst/>
              <a:ahLst/>
              <a:cxnLst/>
              <a:rect l="l" t="t" r="r" b="b"/>
              <a:pathLst>
                <a:path w="1038" h="1038" extrusionOk="0">
                  <a:moveTo>
                    <a:pt x="519" y="1"/>
                  </a:moveTo>
                  <a:cubicBezTo>
                    <a:pt x="223" y="1"/>
                    <a:pt x="1" y="223"/>
                    <a:pt x="1" y="519"/>
                  </a:cubicBezTo>
                  <a:cubicBezTo>
                    <a:pt x="1" y="815"/>
                    <a:pt x="223" y="1038"/>
                    <a:pt x="519" y="1038"/>
                  </a:cubicBezTo>
                  <a:cubicBezTo>
                    <a:pt x="815" y="1038"/>
                    <a:pt x="1038" y="815"/>
                    <a:pt x="1038" y="519"/>
                  </a:cubicBezTo>
                  <a:cubicBezTo>
                    <a:pt x="1038" y="223"/>
                    <a:pt x="815" y="1"/>
                    <a:pt x="519" y="1"/>
                  </a:cubicBezTo>
                  <a:close/>
                </a:path>
              </a:pathLst>
            </a:custGeom>
            <a:solidFill>
              <a:schemeClr val="dk2"/>
            </a:solidFill>
            <a:ln w="1905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0" name="Google Shape;1360;p25"/>
            <p:cNvSpPr/>
            <p:nvPr/>
          </p:nvSpPr>
          <p:spPr>
            <a:xfrm>
              <a:off x="35175" y="46963"/>
              <a:ext cx="25950" cy="25950"/>
            </a:xfrm>
            <a:custGeom>
              <a:avLst/>
              <a:gdLst/>
              <a:ahLst/>
              <a:cxnLst/>
              <a:rect l="l" t="t" r="r" b="b"/>
              <a:pathLst>
                <a:path w="1038" h="1038" extrusionOk="0">
                  <a:moveTo>
                    <a:pt x="519" y="1"/>
                  </a:moveTo>
                  <a:cubicBezTo>
                    <a:pt x="223" y="1"/>
                    <a:pt x="1" y="223"/>
                    <a:pt x="1" y="519"/>
                  </a:cubicBezTo>
                  <a:cubicBezTo>
                    <a:pt x="1" y="791"/>
                    <a:pt x="223" y="1038"/>
                    <a:pt x="519" y="1038"/>
                  </a:cubicBezTo>
                  <a:cubicBezTo>
                    <a:pt x="815" y="1038"/>
                    <a:pt x="1038" y="791"/>
                    <a:pt x="1038" y="519"/>
                  </a:cubicBezTo>
                  <a:cubicBezTo>
                    <a:pt x="1038" y="223"/>
                    <a:pt x="815" y="1"/>
                    <a:pt x="519" y="1"/>
                  </a:cubicBezTo>
                  <a:close/>
                </a:path>
              </a:pathLst>
            </a:custGeom>
            <a:solidFill>
              <a:schemeClr val="dk2"/>
            </a:solidFill>
            <a:ln w="1905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1" name="Google Shape;1361;p25"/>
            <p:cNvSpPr/>
            <p:nvPr/>
          </p:nvSpPr>
          <p:spPr>
            <a:xfrm>
              <a:off x="35175" y="196963"/>
              <a:ext cx="25950" cy="26550"/>
            </a:xfrm>
            <a:custGeom>
              <a:avLst/>
              <a:gdLst/>
              <a:ahLst/>
              <a:cxnLst/>
              <a:rect l="l" t="t" r="r" b="b"/>
              <a:pathLst>
                <a:path w="1038" h="1062" extrusionOk="0">
                  <a:moveTo>
                    <a:pt x="519" y="0"/>
                  </a:moveTo>
                  <a:cubicBezTo>
                    <a:pt x="223" y="0"/>
                    <a:pt x="1" y="247"/>
                    <a:pt x="1" y="519"/>
                  </a:cubicBezTo>
                  <a:cubicBezTo>
                    <a:pt x="1" y="815"/>
                    <a:pt x="223" y="1062"/>
                    <a:pt x="519" y="1062"/>
                  </a:cubicBezTo>
                  <a:cubicBezTo>
                    <a:pt x="815" y="1062"/>
                    <a:pt x="1038" y="815"/>
                    <a:pt x="1038" y="519"/>
                  </a:cubicBezTo>
                  <a:cubicBezTo>
                    <a:pt x="1038" y="247"/>
                    <a:pt x="815" y="0"/>
                    <a:pt x="519" y="0"/>
                  </a:cubicBezTo>
                  <a:close/>
                </a:path>
              </a:pathLst>
            </a:custGeom>
            <a:solidFill>
              <a:schemeClr val="dk2"/>
            </a:solidFill>
            <a:ln w="1905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2" name="Google Shape;1362;p25"/>
            <p:cNvSpPr/>
            <p:nvPr/>
          </p:nvSpPr>
          <p:spPr>
            <a:xfrm>
              <a:off x="35175" y="347563"/>
              <a:ext cx="25950" cy="25950"/>
            </a:xfrm>
            <a:custGeom>
              <a:avLst/>
              <a:gdLst/>
              <a:ahLst/>
              <a:cxnLst/>
              <a:rect l="l" t="t" r="r" b="b"/>
              <a:pathLst>
                <a:path w="1038" h="1038" extrusionOk="0">
                  <a:moveTo>
                    <a:pt x="519" y="0"/>
                  </a:moveTo>
                  <a:cubicBezTo>
                    <a:pt x="223" y="0"/>
                    <a:pt x="1" y="223"/>
                    <a:pt x="1" y="519"/>
                  </a:cubicBezTo>
                  <a:cubicBezTo>
                    <a:pt x="1" y="815"/>
                    <a:pt x="223" y="1037"/>
                    <a:pt x="519" y="1037"/>
                  </a:cubicBezTo>
                  <a:cubicBezTo>
                    <a:pt x="815" y="1037"/>
                    <a:pt x="1038" y="815"/>
                    <a:pt x="1038" y="519"/>
                  </a:cubicBezTo>
                  <a:cubicBezTo>
                    <a:pt x="1038" y="223"/>
                    <a:pt x="815" y="0"/>
                    <a:pt x="519" y="0"/>
                  </a:cubicBezTo>
                  <a:close/>
                </a:path>
              </a:pathLst>
            </a:custGeom>
            <a:solidFill>
              <a:schemeClr val="dk2"/>
            </a:solidFill>
            <a:ln w="1905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3" name="Google Shape;1363;p25"/>
            <p:cNvSpPr/>
            <p:nvPr/>
          </p:nvSpPr>
          <p:spPr>
            <a:xfrm>
              <a:off x="35175" y="498163"/>
              <a:ext cx="25950" cy="25950"/>
            </a:xfrm>
            <a:custGeom>
              <a:avLst/>
              <a:gdLst/>
              <a:ahLst/>
              <a:cxnLst/>
              <a:rect l="l" t="t" r="r" b="b"/>
              <a:pathLst>
                <a:path w="1038" h="1038" extrusionOk="0">
                  <a:moveTo>
                    <a:pt x="519" y="0"/>
                  </a:moveTo>
                  <a:cubicBezTo>
                    <a:pt x="223" y="0"/>
                    <a:pt x="1" y="223"/>
                    <a:pt x="1" y="519"/>
                  </a:cubicBezTo>
                  <a:cubicBezTo>
                    <a:pt x="1" y="790"/>
                    <a:pt x="223" y="1037"/>
                    <a:pt x="519" y="1037"/>
                  </a:cubicBezTo>
                  <a:cubicBezTo>
                    <a:pt x="815" y="1037"/>
                    <a:pt x="1038" y="790"/>
                    <a:pt x="1038" y="519"/>
                  </a:cubicBezTo>
                  <a:cubicBezTo>
                    <a:pt x="1038" y="223"/>
                    <a:pt x="815" y="0"/>
                    <a:pt x="519" y="0"/>
                  </a:cubicBezTo>
                  <a:close/>
                </a:path>
              </a:pathLst>
            </a:custGeom>
            <a:solidFill>
              <a:schemeClr val="dk2"/>
            </a:solidFill>
            <a:ln w="1905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4" name="Google Shape;1364;p25"/>
            <p:cNvSpPr/>
            <p:nvPr/>
          </p:nvSpPr>
          <p:spPr>
            <a:xfrm>
              <a:off x="35175" y="648138"/>
              <a:ext cx="25950" cy="26575"/>
            </a:xfrm>
            <a:custGeom>
              <a:avLst/>
              <a:gdLst/>
              <a:ahLst/>
              <a:cxnLst/>
              <a:rect l="l" t="t" r="r" b="b"/>
              <a:pathLst>
                <a:path w="1038" h="1063" extrusionOk="0">
                  <a:moveTo>
                    <a:pt x="519" y="1"/>
                  </a:moveTo>
                  <a:cubicBezTo>
                    <a:pt x="223" y="1"/>
                    <a:pt x="1" y="248"/>
                    <a:pt x="1" y="519"/>
                  </a:cubicBezTo>
                  <a:cubicBezTo>
                    <a:pt x="1" y="816"/>
                    <a:pt x="223" y="1062"/>
                    <a:pt x="519" y="1062"/>
                  </a:cubicBezTo>
                  <a:cubicBezTo>
                    <a:pt x="815" y="1062"/>
                    <a:pt x="1038" y="816"/>
                    <a:pt x="1038" y="519"/>
                  </a:cubicBezTo>
                  <a:cubicBezTo>
                    <a:pt x="1038" y="248"/>
                    <a:pt x="815" y="1"/>
                    <a:pt x="519" y="1"/>
                  </a:cubicBezTo>
                  <a:close/>
                </a:path>
              </a:pathLst>
            </a:custGeom>
            <a:solidFill>
              <a:schemeClr val="dk2"/>
            </a:solidFill>
            <a:ln w="1905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5" name="Google Shape;1365;p25"/>
            <p:cNvSpPr/>
            <p:nvPr/>
          </p:nvSpPr>
          <p:spPr>
            <a:xfrm>
              <a:off x="35175" y="798738"/>
              <a:ext cx="25950" cy="25950"/>
            </a:xfrm>
            <a:custGeom>
              <a:avLst/>
              <a:gdLst/>
              <a:ahLst/>
              <a:cxnLst/>
              <a:rect l="l" t="t" r="r" b="b"/>
              <a:pathLst>
                <a:path w="1038" h="1038" extrusionOk="0">
                  <a:moveTo>
                    <a:pt x="519" y="1"/>
                  </a:moveTo>
                  <a:cubicBezTo>
                    <a:pt x="223" y="1"/>
                    <a:pt x="1" y="223"/>
                    <a:pt x="1" y="519"/>
                  </a:cubicBezTo>
                  <a:cubicBezTo>
                    <a:pt x="1" y="816"/>
                    <a:pt x="223" y="1038"/>
                    <a:pt x="519" y="1038"/>
                  </a:cubicBezTo>
                  <a:cubicBezTo>
                    <a:pt x="815" y="1038"/>
                    <a:pt x="1038" y="816"/>
                    <a:pt x="1038" y="519"/>
                  </a:cubicBezTo>
                  <a:cubicBezTo>
                    <a:pt x="1038" y="223"/>
                    <a:pt x="815" y="1"/>
                    <a:pt x="519" y="1"/>
                  </a:cubicBezTo>
                  <a:close/>
                </a:path>
              </a:pathLst>
            </a:custGeom>
            <a:solidFill>
              <a:schemeClr val="dk2"/>
            </a:solidFill>
            <a:ln w="1905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6" name="Google Shape;1366;p25"/>
            <p:cNvSpPr/>
            <p:nvPr/>
          </p:nvSpPr>
          <p:spPr>
            <a:xfrm>
              <a:off x="-90125" y="-103637"/>
              <a:ext cx="25950" cy="25950"/>
            </a:xfrm>
            <a:custGeom>
              <a:avLst/>
              <a:gdLst/>
              <a:ahLst/>
              <a:cxnLst/>
              <a:rect l="l" t="t" r="r" b="b"/>
              <a:pathLst>
                <a:path w="1038" h="1038" extrusionOk="0">
                  <a:moveTo>
                    <a:pt x="519" y="1"/>
                  </a:moveTo>
                  <a:cubicBezTo>
                    <a:pt x="223" y="1"/>
                    <a:pt x="1" y="223"/>
                    <a:pt x="1" y="519"/>
                  </a:cubicBezTo>
                  <a:cubicBezTo>
                    <a:pt x="1" y="815"/>
                    <a:pt x="223" y="1038"/>
                    <a:pt x="519" y="1038"/>
                  </a:cubicBezTo>
                  <a:cubicBezTo>
                    <a:pt x="791" y="1038"/>
                    <a:pt x="1038" y="815"/>
                    <a:pt x="1038" y="519"/>
                  </a:cubicBezTo>
                  <a:cubicBezTo>
                    <a:pt x="1038" y="223"/>
                    <a:pt x="791" y="1"/>
                    <a:pt x="519" y="1"/>
                  </a:cubicBezTo>
                  <a:close/>
                </a:path>
              </a:pathLst>
            </a:custGeom>
            <a:solidFill>
              <a:schemeClr val="dk2"/>
            </a:solidFill>
            <a:ln w="1905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7" name="Google Shape;1367;p25"/>
            <p:cNvSpPr/>
            <p:nvPr/>
          </p:nvSpPr>
          <p:spPr>
            <a:xfrm>
              <a:off x="-90125" y="46963"/>
              <a:ext cx="25950" cy="25950"/>
            </a:xfrm>
            <a:custGeom>
              <a:avLst/>
              <a:gdLst/>
              <a:ahLst/>
              <a:cxnLst/>
              <a:rect l="l" t="t" r="r" b="b"/>
              <a:pathLst>
                <a:path w="1038" h="1038" extrusionOk="0">
                  <a:moveTo>
                    <a:pt x="519" y="1"/>
                  </a:moveTo>
                  <a:cubicBezTo>
                    <a:pt x="223" y="1"/>
                    <a:pt x="1" y="223"/>
                    <a:pt x="1" y="519"/>
                  </a:cubicBezTo>
                  <a:cubicBezTo>
                    <a:pt x="1" y="791"/>
                    <a:pt x="223" y="1038"/>
                    <a:pt x="519" y="1038"/>
                  </a:cubicBezTo>
                  <a:cubicBezTo>
                    <a:pt x="791" y="1038"/>
                    <a:pt x="1038" y="791"/>
                    <a:pt x="1038" y="519"/>
                  </a:cubicBezTo>
                  <a:cubicBezTo>
                    <a:pt x="1038" y="223"/>
                    <a:pt x="791" y="1"/>
                    <a:pt x="519" y="1"/>
                  </a:cubicBezTo>
                  <a:close/>
                </a:path>
              </a:pathLst>
            </a:custGeom>
            <a:solidFill>
              <a:schemeClr val="dk2"/>
            </a:solidFill>
            <a:ln w="1905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8" name="Google Shape;1368;p25"/>
            <p:cNvSpPr/>
            <p:nvPr/>
          </p:nvSpPr>
          <p:spPr>
            <a:xfrm>
              <a:off x="-90125" y="196963"/>
              <a:ext cx="25950" cy="26550"/>
            </a:xfrm>
            <a:custGeom>
              <a:avLst/>
              <a:gdLst/>
              <a:ahLst/>
              <a:cxnLst/>
              <a:rect l="l" t="t" r="r" b="b"/>
              <a:pathLst>
                <a:path w="1038" h="1062" extrusionOk="0">
                  <a:moveTo>
                    <a:pt x="519" y="0"/>
                  </a:moveTo>
                  <a:cubicBezTo>
                    <a:pt x="223" y="0"/>
                    <a:pt x="1" y="247"/>
                    <a:pt x="1" y="519"/>
                  </a:cubicBezTo>
                  <a:cubicBezTo>
                    <a:pt x="1" y="815"/>
                    <a:pt x="223" y="1062"/>
                    <a:pt x="519" y="1062"/>
                  </a:cubicBezTo>
                  <a:cubicBezTo>
                    <a:pt x="791" y="1062"/>
                    <a:pt x="1038" y="815"/>
                    <a:pt x="1038" y="519"/>
                  </a:cubicBezTo>
                  <a:cubicBezTo>
                    <a:pt x="1038" y="247"/>
                    <a:pt x="791" y="0"/>
                    <a:pt x="519" y="0"/>
                  </a:cubicBezTo>
                  <a:close/>
                </a:path>
              </a:pathLst>
            </a:custGeom>
            <a:solidFill>
              <a:schemeClr val="dk2"/>
            </a:solidFill>
            <a:ln w="1905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9" name="Google Shape;1369;p25"/>
            <p:cNvSpPr/>
            <p:nvPr/>
          </p:nvSpPr>
          <p:spPr>
            <a:xfrm>
              <a:off x="-90125" y="347563"/>
              <a:ext cx="25950" cy="25950"/>
            </a:xfrm>
            <a:custGeom>
              <a:avLst/>
              <a:gdLst/>
              <a:ahLst/>
              <a:cxnLst/>
              <a:rect l="l" t="t" r="r" b="b"/>
              <a:pathLst>
                <a:path w="1038" h="1038" extrusionOk="0">
                  <a:moveTo>
                    <a:pt x="519" y="0"/>
                  </a:moveTo>
                  <a:cubicBezTo>
                    <a:pt x="223" y="0"/>
                    <a:pt x="1" y="223"/>
                    <a:pt x="1" y="519"/>
                  </a:cubicBezTo>
                  <a:cubicBezTo>
                    <a:pt x="1" y="815"/>
                    <a:pt x="223" y="1037"/>
                    <a:pt x="519" y="1037"/>
                  </a:cubicBezTo>
                  <a:cubicBezTo>
                    <a:pt x="791" y="1037"/>
                    <a:pt x="1038" y="815"/>
                    <a:pt x="1038" y="519"/>
                  </a:cubicBezTo>
                  <a:cubicBezTo>
                    <a:pt x="1038" y="223"/>
                    <a:pt x="791" y="0"/>
                    <a:pt x="519" y="0"/>
                  </a:cubicBezTo>
                  <a:close/>
                </a:path>
              </a:pathLst>
            </a:custGeom>
            <a:solidFill>
              <a:schemeClr val="dk2"/>
            </a:solidFill>
            <a:ln w="1905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0" name="Google Shape;1370;p25"/>
            <p:cNvSpPr/>
            <p:nvPr/>
          </p:nvSpPr>
          <p:spPr>
            <a:xfrm>
              <a:off x="-90125" y="498163"/>
              <a:ext cx="25950" cy="25950"/>
            </a:xfrm>
            <a:custGeom>
              <a:avLst/>
              <a:gdLst/>
              <a:ahLst/>
              <a:cxnLst/>
              <a:rect l="l" t="t" r="r" b="b"/>
              <a:pathLst>
                <a:path w="1038" h="1038" extrusionOk="0">
                  <a:moveTo>
                    <a:pt x="519" y="0"/>
                  </a:moveTo>
                  <a:cubicBezTo>
                    <a:pt x="223" y="0"/>
                    <a:pt x="1" y="223"/>
                    <a:pt x="1" y="519"/>
                  </a:cubicBezTo>
                  <a:cubicBezTo>
                    <a:pt x="1" y="790"/>
                    <a:pt x="223" y="1037"/>
                    <a:pt x="519" y="1037"/>
                  </a:cubicBezTo>
                  <a:cubicBezTo>
                    <a:pt x="791" y="1037"/>
                    <a:pt x="1038" y="790"/>
                    <a:pt x="1038" y="519"/>
                  </a:cubicBezTo>
                  <a:cubicBezTo>
                    <a:pt x="1038" y="223"/>
                    <a:pt x="791" y="0"/>
                    <a:pt x="519" y="0"/>
                  </a:cubicBezTo>
                  <a:close/>
                </a:path>
              </a:pathLst>
            </a:custGeom>
            <a:solidFill>
              <a:schemeClr val="dk2"/>
            </a:solidFill>
            <a:ln w="1905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1" name="Google Shape;1371;p25"/>
            <p:cNvSpPr/>
            <p:nvPr/>
          </p:nvSpPr>
          <p:spPr>
            <a:xfrm>
              <a:off x="-90125" y="648138"/>
              <a:ext cx="25950" cy="26575"/>
            </a:xfrm>
            <a:custGeom>
              <a:avLst/>
              <a:gdLst/>
              <a:ahLst/>
              <a:cxnLst/>
              <a:rect l="l" t="t" r="r" b="b"/>
              <a:pathLst>
                <a:path w="1038" h="1063" extrusionOk="0">
                  <a:moveTo>
                    <a:pt x="519" y="1"/>
                  </a:moveTo>
                  <a:cubicBezTo>
                    <a:pt x="223" y="1"/>
                    <a:pt x="1" y="248"/>
                    <a:pt x="1" y="519"/>
                  </a:cubicBezTo>
                  <a:cubicBezTo>
                    <a:pt x="1" y="816"/>
                    <a:pt x="223" y="1062"/>
                    <a:pt x="519" y="1062"/>
                  </a:cubicBezTo>
                  <a:cubicBezTo>
                    <a:pt x="791" y="1062"/>
                    <a:pt x="1038" y="816"/>
                    <a:pt x="1038" y="519"/>
                  </a:cubicBezTo>
                  <a:cubicBezTo>
                    <a:pt x="1038" y="248"/>
                    <a:pt x="791" y="1"/>
                    <a:pt x="519" y="1"/>
                  </a:cubicBezTo>
                  <a:close/>
                </a:path>
              </a:pathLst>
            </a:custGeom>
            <a:solidFill>
              <a:schemeClr val="dk2"/>
            </a:solidFill>
            <a:ln w="1905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2" name="Google Shape;1372;p25"/>
            <p:cNvSpPr/>
            <p:nvPr/>
          </p:nvSpPr>
          <p:spPr>
            <a:xfrm>
              <a:off x="-90125" y="798738"/>
              <a:ext cx="25950" cy="25950"/>
            </a:xfrm>
            <a:custGeom>
              <a:avLst/>
              <a:gdLst/>
              <a:ahLst/>
              <a:cxnLst/>
              <a:rect l="l" t="t" r="r" b="b"/>
              <a:pathLst>
                <a:path w="1038" h="1038" extrusionOk="0">
                  <a:moveTo>
                    <a:pt x="519" y="1"/>
                  </a:moveTo>
                  <a:cubicBezTo>
                    <a:pt x="223" y="1"/>
                    <a:pt x="1" y="223"/>
                    <a:pt x="1" y="519"/>
                  </a:cubicBezTo>
                  <a:cubicBezTo>
                    <a:pt x="1" y="816"/>
                    <a:pt x="223" y="1038"/>
                    <a:pt x="519" y="1038"/>
                  </a:cubicBezTo>
                  <a:cubicBezTo>
                    <a:pt x="791" y="1038"/>
                    <a:pt x="1038" y="816"/>
                    <a:pt x="1038" y="519"/>
                  </a:cubicBezTo>
                  <a:cubicBezTo>
                    <a:pt x="1038" y="223"/>
                    <a:pt x="791" y="1"/>
                    <a:pt x="519" y="1"/>
                  </a:cubicBezTo>
                  <a:close/>
                </a:path>
              </a:pathLst>
            </a:custGeom>
            <a:solidFill>
              <a:schemeClr val="dk2"/>
            </a:solidFill>
            <a:ln w="1905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3" name="Google Shape;1373;p25"/>
            <p:cNvSpPr/>
            <p:nvPr/>
          </p:nvSpPr>
          <p:spPr>
            <a:xfrm>
              <a:off x="-216025" y="-103637"/>
              <a:ext cx="25950" cy="25950"/>
            </a:xfrm>
            <a:custGeom>
              <a:avLst/>
              <a:gdLst/>
              <a:ahLst/>
              <a:cxnLst/>
              <a:rect l="l" t="t" r="r" b="b"/>
              <a:pathLst>
                <a:path w="1038" h="1038" extrusionOk="0">
                  <a:moveTo>
                    <a:pt x="519" y="1"/>
                  </a:moveTo>
                  <a:cubicBezTo>
                    <a:pt x="247" y="1"/>
                    <a:pt x="0" y="223"/>
                    <a:pt x="0" y="519"/>
                  </a:cubicBezTo>
                  <a:cubicBezTo>
                    <a:pt x="0" y="815"/>
                    <a:pt x="247" y="1038"/>
                    <a:pt x="519" y="1038"/>
                  </a:cubicBezTo>
                  <a:cubicBezTo>
                    <a:pt x="815" y="1038"/>
                    <a:pt x="1037" y="815"/>
                    <a:pt x="1037" y="519"/>
                  </a:cubicBezTo>
                  <a:cubicBezTo>
                    <a:pt x="1037" y="223"/>
                    <a:pt x="815" y="1"/>
                    <a:pt x="519" y="1"/>
                  </a:cubicBezTo>
                  <a:close/>
                </a:path>
              </a:pathLst>
            </a:custGeom>
            <a:solidFill>
              <a:schemeClr val="dk2"/>
            </a:solidFill>
            <a:ln w="1905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4" name="Google Shape;1374;p25"/>
            <p:cNvSpPr/>
            <p:nvPr/>
          </p:nvSpPr>
          <p:spPr>
            <a:xfrm>
              <a:off x="-216025" y="46963"/>
              <a:ext cx="25950" cy="25950"/>
            </a:xfrm>
            <a:custGeom>
              <a:avLst/>
              <a:gdLst/>
              <a:ahLst/>
              <a:cxnLst/>
              <a:rect l="l" t="t" r="r" b="b"/>
              <a:pathLst>
                <a:path w="1038" h="1038" extrusionOk="0">
                  <a:moveTo>
                    <a:pt x="519" y="1"/>
                  </a:moveTo>
                  <a:cubicBezTo>
                    <a:pt x="247" y="1"/>
                    <a:pt x="0" y="223"/>
                    <a:pt x="0" y="519"/>
                  </a:cubicBezTo>
                  <a:cubicBezTo>
                    <a:pt x="0" y="791"/>
                    <a:pt x="247" y="1038"/>
                    <a:pt x="519" y="1038"/>
                  </a:cubicBezTo>
                  <a:cubicBezTo>
                    <a:pt x="815" y="1038"/>
                    <a:pt x="1037" y="791"/>
                    <a:pt x="1037" y="519"/>
                  </a:cubicBezTo>
                  <a:cubicBezTo>
                    <a:pt x="1037" y="223"/>
                    <a:pt x="815" y="1"/>
                    <a:pt x="519" y="1"/>
                  </a:cubicBezTo>
                  <a:close/>
                </a:path>
              </a:pathLst>
            </a:custGeom>
            <a:solidFill>
              <a:schemeClr val="dk2"/>
            </a:solidFill>
            <a:ln w="1905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5" name="Google Shape;1375;p25"/>
            <p:cNvSpPr/>
            <p:nvPr/>
          </p:nvSpPr>
          <p:spPr>
            <a:xfrm>
              <a:off x="-216025" y="196963"/>
              <a:ext cx="25950" cy="26550"/>
            </a:xfrm>
            <a:custGeom>
              <a:avLst/>
              <a:gdLst/>
              <a:ahLst/>
              <a:cxnLst/>
              <a:rect l="l" t="t" r="r" b="b"/>
              <a:pathLst>
                <a:path w="1038" h="1062" extrusionOk="0">
                  <a:moveTo>
                    <a:pt x="519" y="0"/>
                  </a:moveTo>
                  <a:cubicBezTo>
                    <a:pt x="247" y="0"/>
                    <a:pt x="0" y="247"/>
                    <a:pt x="0" y="519"/>
                  </a:cubicBezTo>
                  <a:cubicBezTo>
                    <a:pt x="0" y="815"/>
                    <a:pt x="247" y="1062"/>
                    <a:pt x="519" y="1062"/>
                  </a:cubicBezTo>
                  <a:cubicBezTo>
                    <a:pt x="815" y="1062"/>
                    <a:pt x="1037" y="815"/>
                    <a:pt x="1037" y="519"/>
                  </a:cubicBezTo>
                  <a:cubicBezTo>
                    <a:pt x="1037" y="247"/>
                    <a:pt x="815" y="0"/>
                    <a:pt x="519" y="0"/>
                  </a:cubicBezTo>
                  <a:close/>
                </a:path>
              </a:pathLst>
            </a:custGeom>
            <a:solidFill>
              <a:schemeClr val="dk2"/>
            </a:solidFill>
            <a:ln w="1905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6" name="Google Shape;1376;p25"/>
            <p:cNvSpPr/>
            <p:nvPr/>
          </p:nvSpPr>
          <p:spPr>
            <a:xfrm>
              <a:off x="-216025" y="347563"/>
              <a:ext cx="25950" cy="25950"/>
            </a:xfrm>
            <a:custGeom>
              <a:avLst/>
              <a:gdLst/>
              <a:ahLst/>
              <a:cxnLst/>
              <a:rect l="l" t="t" r="r" b="b"/>
              <a:pathLst>
                <a:path w="1038" h="1038" extrusionOk="0">
                  <a:moveTo>
                    <a:pt x="519" y="0"/>
                  </a:moveTo>
                  <a:cubicBezTo>
                    <a:pt x="247" y="0"/>
                    <a:pt x="0" y="223"/>
                    <a:pt x="0" y="519"/>
                  </a:cubicBezTo>
                  <a:cubicBezTo>
                    <a:pt x="0" y="815"/>
                    <a:pt x="247" y="1037"/>
                    <a:pt x="519" y="1037"/>
                  </a:cubicBezTo>
                  <a:cubicBezTo>
                    <a:pt x="815" y="1037"/>
                    <a:pt x="1037" y="815"/>
                    <a:pt x="1037" y="519"/>
                  </a:cubicBezTo>
                  <a:cubicBezTo>
                    <a:pt x="1037" y="223"/>
                    <a:pt x="815" y="0"/>
                    <a:pt x="519" y="0"/>
                  </a:cubicBezTo>
                  <a:close/>
                </a:path>
              </a:pathLst>
            </a:custGeom>
            <a:solidFill>
              <a:schemeClr val="dk2"/>
            </a:solidFill>
            <a:ln w="1905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7" name="Google Shape;1377;p25"/>
            <p:cNvSpPr/>
            <p:nvPr/>
          </p:nvSpPr>
          <p:spPr>
            <a:xfrm>
              <a:off x="-216025" y="498163"/>
              <a:ext cx="25950" cy="25950"/>
            </a:xfrm>
            <a:custGeom>
              <a:avLst/>
              <a:gdLst/>
              <a:ahLst/>
              <a:cxnLst/>
              <a:rect l="l" t="t" r="r" b="b"/>
              <a:pathLst>
                <a:path w="1038" h="1038" extrusionOk="0">
                  <a:moveTo>
                    <a:pt x="519" y="0"/>
                  </a:moveTo>
                  <a:cubicBezTo>
                    <a:pt x="247" y="0"/>
                    <a:pt x="0" y="223"/>
                    <a:pt x="0" y="519"/>
                  </a:cubicBezTo>
                  <a:cubicBezTo>
                    <a:pt x="0" y="790"/>
                    <a:pt x="247" y="1037"/>
                    <a:pt x="519" y="1037"/>
                  </a:cubicBezTo>
                  <a:cubicBezTo>
                    <a:pt x="815" y="1037"/>
                    <a:pt x="1037" y="790"/>
                    <a:pt x="1037" y="519"/>
                  </a:cubicBezTo>
                  <a:cubicBezTo>
                    <a:pt x="1037" y="223"/>
                    <a:pt x="815" y="0"/>
                    <a:pt x="519" y="0"/>
                  </a:cubicBezTo>
                  <a:close/>
                </a:path>
              </a:pathLst>
            </a:custGeom>
            <a:solidFill>
              <a:schemeClr val="dk2"/>
            </a:solidFill>
            <a:ln w="1905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8" name="Google Shape;1378;p25"/>
            <p:cNvSpPr/>
            <p:nvPr/>
          </p:nvSpPr>
          <p:spPr>
            <a:xfrm>
              <a:off x="-216025" y="648138"/>
              <a:ext cx="25950" cy="26575"/>
            </a:xfrm>
            <a:custGeom>
              <a:avLst/>
              <a:gdLst/>
              <a:ahLst/>
              <a:cxnLst/>
              <a:rect l="l" t="t" r="r" b="b"/>
              <a:pathLst>
                <a:path w="1038" h="1063" extrusionOk="0">
                  <a:moveTo>
                    <a:pt x="519" y="1"/>
                  </a:moveTo>
                  <a:cubicBezTo>
                    <a:pt x="247" y="1"/>
                    <a:pt x="0" y="248"/>
                    <a:pt x="0" y="519"/>
                  </a:cubicBezTo>
                  <a:cubicBezTo>
                    <a:pt x="0" y="816"/>
                    <a:pt x="247" y="1062"/>
                    <a:pt x="519" y="1062"/>
                  </a:cubicBezTo>
                  <a:cubicBezTo>
                    <a:pt x="815" y="1062"/>
                    <a:pt x="1037" y="816"/>
                    <a:pt x="1037" y="519"/>
                  </a:cubicBezTo>
                  <a:cubicBezTo>
                    <a:pt x="1037" y="248"/>
                    <a:pt x="815" y="1"/>
                    <a:pt x="519" y="1"/>
                  </a:cubicBezTo>
                  <a:close/>
                </a:path>
              </a:pathLst>
            </a:custGeom>
            <a:solidFill>
              <a:schemeClr val="dk2"/>
            </a:solidFill>
            <a:ln w="1905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9" name="Google Shape;1379;p25"/>
            <p:cNvSpPr/>
            <p:nvPr/>
          </p:nvSpPr>
          <p:spPr>
            <a:xfrm>
              <a:off x="-216025" y="798738"/>
              <a:ext cx="25950" cy="25950"/>
            </a:xfrm>
            <a:custGeom>
              <a:avLst/>
              <a:gdLst/>
              <a:ahLst/>
              <a:cxnLst/>
              <a:rect l="l" t="t" r="r" b="b"/>
              <a:pathLst>
                <a:path w="1038" h="1038" extrusionOk="0">
                  <a:moveTo>
                    <a:pt x="519" y="1"/>
                  </a:moveTo>
                  <a:cubicBezTo>
                    <a:pt x="247" y="1"/>
                    <a:pt x="0" y="223"/>
                    <a:pt x="0" y="519"/>
                  </a:cubicBezTo>
                  <a:cubicBezTo>
                    <a:pt x="0" y="816"/>
                    <a:pt x="247" y="1038"/>
                    <a:pt x="519" y="1038"/>
                  </a:cubicBezTo>
                  <a:cubicBezTo>
                    <a:pt x="815" y="1038"/>
                    <a:pt x="1037" y="816"/>
                    <a:pt x="1037" y="519"/>
                  </a:cubicBezTo>
                  <a:cubicBezTo>
                    <a:pt x="1037" y="223"/>
                    <a:pt x="815" y="1"/>
                    <a:pt x="519" y="1"/>
                  </a:cubicBezTo>
                  <a:close/>
                </a:path>
              </a:pathLst>
            </a:custGeom>
            <a:solidFill>
              <a:schemeClr val="dk2"/>
            </a:solidFill>
            <a:ln w="1905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0" name="Google Shape;1380;p25"/>
            <p:cNvSpPr/>
            <p:nvPr/>
          </p:nvSpPr>
          <p:spPr>
            <a:xfrm>
              <a:off x="-341325" y="-103637"/>
              <a:ext cx="25950" cy="25950"/>
            </a:xfrm>
            <a:custGeom>
              <a:avLst/>
              <a:gdLst/>
              <a:ahLst/>
              <a:cxnLst/>
              <a:rect l="l" t="t" r="r" b="b"/>
              <a:pathLst>
                <a:path w="1038" h="1038" extrusionOk="0">
                  <a:moveTo>
                    <a:pt x="519" y="1"/>
                  </a:moveTo>
                  <a:cubicBezTo>
                    <a:pt x="223" y="1"/>
                    <a:pt x="0" y="223"/>
                    <a:pt x="0" y="519"/>
                  </a:cubicBezTo>
                  <a:cubicBezTo>
                    <a:pt x="0" y="815"/>
                    <a:pt x="223" y="1038"/>
                    <a:pt x="519" y="1038"/>
                  </a:cubicBezTo>
                  <a:cubicBezTo>
                    <a:pt x="815" y="1038"/>
                    <a:pt x="1037" y="815"/>
                    <a:pt x="1037" y="519"/>
                  </a:cubicBezTo>
                  <a:cubicBezTo>
                    <a:pt x="1037" y="223"/>
                    <a:pt x="815" y="1"/>
                    <a:pt x="519" y="1"/>
                  </a:cubicBezTo>
                  <a:close/>
                </a:path>
              </a:pathLst>
            </a:custGeom>
            <a:solidFill>
              <a:schemeClr val="dk2"/>
            </a:solidFill>
            <a:ln w="1905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1" name="Google Shape;1381;p25"/>
            <p:cNvSpPr/>
            <p:nvPr/>
          </p:nvSpPr>
          <p:spPr>
            <a:xfrm>
              <a:off x="-341325" y="46963"/>
              <a:ext cx="25950" cy="25950"/>
            </a:xfrm>
            <a:custGeom>
              <a:avLst/>
              <a:gdLst/>
              <a:ahLst/>
              <a:cxnLst/>
              <a:rect l="l" t="t" r="r" b="b"/>
              <a:pathLst>
                <a:path w="1038" h="1038" extrusionOk="0">
                  <a:moveTo>
                    <a:pt x="519" y="1"/>
                  </a:moveTo>
                  <a:cubicBezTo>
                    <a:pt x="223" y="1"/>
                    <a:pt x="0" y="223"/>
                    <a:pt x="0" y="519"/>
                  </a:cubicBezTo>
                  <a:cubicBezTo>
                    <a:pt x="0" y="791"/>
                    <a:pt x="223" y="1038"/>
                    <a:pt x="519" y="1038"/>
                  </a:cubicBezTo>
                  <a:cubicBezTo>
                    <a:pt x="815" y="1038"/>
                    <a:pt x="1037" y="791"/>
                    <a:pt x="1037" y="519"/>
                  </a:cubicBezTo>
                  <a:cubicBezTo>
                    <a:pt x="1037" y="223"/>
                    <a:pt x="815" y="1"/>
                    <a:pt x="519" y="1"/>
                  </a:cubicBezTo>
                  <a:close/>
                </a:path>
              </a:pathLst>
            </a:custGeom>
            <a:solidFill>
              <a:schemeClr val="dk2"/>
            </a:solidFill>
            <a:ln w="1905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2" name="Google Shape;1382;p25"/>
            <p:cNvSpPr/>
            <p:nvPr/>
          </p:nvSpPr>
          <p:spPr>
            <a:xfrm>
              <a:off x="-341325" y="196963"/>
              <a:ext cx="25950" cy="26550"/>
            </a:xfrm>
            <a:custGeom>
              <a:avLst/>
              <a:gdLst/>
              <a:ahLst/>
              <a:cxnLst/>
              <a:rect l="l" t="t" r="r" b="b"/>
              <a:pathLst>
                <a:path w="1038" h="1062" extrusionOk="0">
                  <a:moveTo>
                    <a:pt x="519" y="0"/>
                  </a:moveTo>
                  <a:cubicBezTo>
                    <a:pt x="223" y="0"/>
                    <a:pt x="0" y="247"/>
                    <a:pt x="0" y="519"/>
                  </a:cubicBezTo>
                  <a:cubicBezTo>
                    <a:pt x="0" y="815"/>
                    <a:pt x="223" y="1062"/>
                    <a:pt x="519" y="1062"/>
                  </a:cubicBezTo>
                  <a:cubicBezTo>
                    <a:pt x="815" y="1062"/>
                    <a:pt x="1037" y="815"/>
                    <a:pt x="1037" y="519"/>
                  </a:cubicBezTo>
                  <a:cubicBezTo>
                    <a:pt x="1037" y="247"/>
                    <a:pt x="815" y="0"/>
                    <a:pt x="519" y="0"/>
                  </a:cubicBezTo>
                  <a:close/>
                </a:path>
              </a:pathLst>
            </a:custGeom>
            <a:solidFill>
              <a:schemeClr val="dk2"/>
            </a:solidFill>
            <a:ln w="1905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3" name="Google Shape;1383;p25"/>
            <p:cNvSpPr/>
            <p:nvPr/>
          </p:nvSpPr>
          <p:spPr>
            <a:xfrm>
              <a:off x="-341325" y="347563"/>
              <a:ext cx="25950" cy="25950"/>
            </a:xfrm>
            <a:custGeom>
              <a:avLst/>
              <a:gdLst/>
              <a:ahLst/>
              <a:cxnLst/>
              <a:rect l="l" t="t" r="r" b="b"/>
              <a:pathLst>
                <a:path w="1038" h="1038" extrusionOk="0">
                  <a:moveTo>
                    <a:pt x="519" y="0"/>
                  </a:moveTo>
                  <a:cubicBezTo>
                    <a:pt x="223" y="0"/>
                    <a:pt x="0" y="223"/>
                    <a:pt x="0" y="519"/>
                  </a:cubicBezTo>
                  <a:cubicBezTo>
                    <a:pt x="0" y="815"/>
                    <a:pt x="223" y="1037"/>
                    <a:pt x="519" y="1037"/>
                  </a:cubicBezTo>
                  <a:cubicBezTo>
                    <a:pt x="815" y="1037"/>
                    <a:pt x="1037" y="815"/>
                    <a:pt x="1037" y="519"/>
                  </a:cubicBezTo>
                  <a:cubicBezTo>
                    <a:pt x="1037" y="223"/>
                    <a:pt x="815" y="0"/>
                    <a:pt x="519" y="0"/>
                  </a:cubicBezTo>
                  <a:close/>
                </a:path>
              </a:pathLst>
            </a:custGeom>
            <a:solidFill>
              <a:schemeClr val="dk2"/>
            </a:solidFill>
            <a:ln w="1905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4" name="Google Shape;1384;p25"/>
            <p:cNvSpPr/>
            <p:nvPr/>
          </p:nvSpPr>
          <p:spPr>
            <a:xfrm>
              <a:off x="-341325" y="498163"/>
              <a:ext cx="25950" cy="25950"/>
            </a:xfrm>
            <a:custGeom>
              <a:avLst/>
              <a:gdLst/>
              <a:ahLst/>
              <a:cxnLst/>
              <a:rect l="l" t="t" r="r" b="b"/>
              <a:pathLst>
                <a:path w="1038" h="1038" extrusionOk="0">
                  <a:moveTo>
                    <a:pt x="519" y="0"/>
                  </a:moveTo>
                  <a:cubicBezTo>
                    <a:pt x="223" y="0"/>
                    <a:pt x="0" y="223"/>
                    <a:pt x="0" y="519"/>
                  </a:cubicBezTo>
                  <a:cubicBezTo>
                    <a:pt x="0" y="790"/>
                    <a:pt x="223" y="1037"/>
                    <a:pt x="519" y="1037"/>
                  </a:cubicBezTo>
                  <a:cubicBezTo>
                    <a:pt x="815" y="1037"/>
                    <a:pt x="1037" y="790"/>
                    <a:pt x="1037" y="519"/>
                  </a:cubicBezTo>
                  <a:cubicBezTo>
                    <a:pt x="1037" y="223"/>
                    <a:pt x="815" y="0"/>
                    <a:pt x="519" y="0"/>
                  </a:cubicBezTo>
                  <a:close/>
                </a:path>
              </a:pathLst>
            </a:custGeom>
            <a:solidFill>
              <a:schemeClr val="dk2"/>
            </a:solidFill>
            <a:ln w="1905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5" name="Google Shape;1385;p25"/>
            <p:cNvSpPr/>
            <p:nvPr/>
          </p:nvSpPr>
          <p:spPr>
            <a:xfrm>
              <a:off x="-341325" y="648138"/>
              <a:ext cx="25950" cy="26575"/>
            </a:xfrm>
            <a:custGeom>
              <a:avLst/>
              <a:gdLst/>
              <a:ahLst/>
              <a:cxnLst/>
              <a:rect l="l" t="t" r="r" b="b"/>
              <a:pathLst>
                <a:path w="1038" h="1063" extrusionOk="0">
                  <a:moveTo>
                    <a:pt x="519" y="1"/>
                  </a:moveTo>
                  <a:cubicBezTo>
                    <a:pt x="223" y="1"/>
                    <a:pt x="0" y="248"/>
                    <a:pt x="0" y="519"/>
                  </a:cubicBezTo>
                  <a:cubicBezTo>
                    <a:pt x="0" y="816"/>
                    <a:pt x="223" y="1062"/>
                    <a:pt x="519" y="1062"/>
                  </a:cubicBezTo>
                  <a:cubicBezTo>
                    <a:pt x="815" y="1062"/>
                    <a:pt x="1037" y="816"/>
                    <a:pt x="1037" y="519"/>
                  </a:cubicBezTo>
                  <a:cubicBezTo>
                    <a:pt x="1037" y="248"/>
                    <a:pt x="815" y="1"/>
                    <a:pt x="519" y="1"/>
                  </a:cubicBezTo>
                  <a:close/>
                </a:path>
              </a:pathLst>
            </a:custGeom>
            <a:solidFill>
              <a:schemeClr val="dk2"/>
            </a:solidFill>
            <a:ln w="1905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6" name="Google Shape;1386;p25"/>
            <p:cNvSpPr/>
            <p:nvPr/>
          </p:nvSpPr>
          <p:spPr>
            <a:xfrm>
              <a:off x="-341325" y="798738"/>
              <a:ext cx="25950" cy="25950"/>
            </a:xfrm>
            <a:custGeom>
              <a:avLst/>
              <a:gdLst/>
              <a:ahLst/>
              <a:cxnLst/>
              <a:rect l="l" t="t" r="r" b="b"/>
              <a:pathLst>
                <a:path w="1038" h="1038" extrusionOk="0">
                  <a:moveTo>
                    <a:pt x="519" y="1"/>
                  </a:moveTo>
                  <a:cubicBezTo>
                    <a:pt x="223" y="1"/>
                    <a:pt x="0" y="223"/>
                    <a:pt x="0" y="519"/>
                  </a:cubicBezTo>
                  <a:cubicBezTo>
                    <a:pt x="0" y="816"/>
                    <a:pt x="223" y="1038"/>
                    <a:pt x="519" y="1038"/>
                  </a:cubicBezTo>
                  <a:cubicBezTo>
                    <a:pt x="815" y="1038"/>
                    <a:pt x="1037" y="816"/>
                    <a:pt x="1037" y="519"/>
                  </a:cubicBezTo>
                  <a:cubicBezTo>
                    <a:pt x="1037" y="223"/>
                    <a:pt x="815" y="1"/>
                    <a:pt x="519" y="1"/>
                  </a:cubicBezTo>
                  <a:close/>
                </a:path>
              </a:pathLst>
            </a:custGeom>
            <a:solidFill>
              <a:schemeClr val="dk2"/>
            </a:solidFill>
            <a:ln w="1905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7" name="Google Shape;1387;p25"/>
            <p:cNvSpPr/>
            <p:nvPr/>
          </p:nvSpPr>
          <p:spPr>
            <a:xfrm>
              <a:off x="-467250" y="-103637"/>
              <a:ext cx="26575" cy="25950"/>
            </a:xfrm>
            <a:custGeom>
              <a:avLst/>
              <a:gdLst/>
              <a:ahLst/>
              <a:cxnLst/>
              <a:rect l="l" t="t" r="r" b="b"/>
              <a:pathLst>
                <a:path w="1063" h="1038" extrusionOk="0">
                  <a:moveTo>
                    <a:pt x="544" y="1"/>
                  </a:moveTo>
                  <a:cubicBezTo>
                    <a:pt x="248" y="1"/>
                    <a:pt x="1" y="223"/>
                    <a:pt x="1" y="519"/>
                  </a:cubicBezTo>
                  <a:cubicBezTo>
                    <a:pt x="1" y="815"/>
                    <a:pt x="248" y="1038"/>
                    <a:pt x="544" y="1038"/>
                  </a:cubicBezTo>
                  <a:cubicBezTo>
                    <a:pt x="816" y="1038"/>
                    <a:pt x="1062" y="815"/>
                    <a:pt x="1062" y="519"/>
                  </a:cubicBezTo>
                  <a:cubicBezTo>
                    <a:pt x="1062" y="223"/>
                    <a:pt x="816" y="1"/>
                    <a:pt x="544" y="1"/>
                  </a:cubicBezTo>
                  <a:close/>
                </a:path>
              </a:pathLst>
            </a:custGeom>
            <a:solidFill>
              <a:schemeClr val="dk2"/>
            </a:solidFill>
            <a:ln w="1905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8" name="Google Shape;1388;p25"/>
            <p:cNvSpPr/>
            <p:nvPr/>
          </p:nvSpPr>
          <p:spPr>
            <a:xfrm>
              <a:off x="-467250" y="46963"/>
              <a:ext cx="26575" cy="25950"/>
            </a:xfrm>
            <a:custGeom>
              <a:avLst/>
              <a:gdLst/>
              <a:ahLst/>
              <a:cxnLst/>
              <a:rect l="l" t="t" r="r" b="b"/>
              <a:pathLst>
                <a:path w="1063" h="1038" extrusionOk="0">
                  <a:moveTo>
                    <a:pt x="544" y="1"/>
                  </a:moveTo>
                  <a:cubicBezTo>
                    <a:pt x="248" y="1"/>
                    <a:pt x="1" y="223"/>
                    <a:pt x="1" y="519"/>
                  </a:cubicBezTo>
                  <a:cubicBezTo>
                    <a:pt x="1" y="791"/>
                    <a:pt x="248" y="1038"/>
                    <a:pt x="544" y="1038"/>
                  </a:cubicBezTo>
                  <a:cubicBezTo>
                    <a:pt x="816" y="1038"/>
                    <a:pt x="1062" y="791"/>
                    <a:pt x="1062" y="519"/>
                  </a:cubicBezTo>
                  <a:cubicBezTo>
                    <a:pt x="1062" y="223"/>
                    <a:pt x="816" y="1"/>
                    <a:pt x="544" y="1"/>
                  </a:cubicBezTo>
                  <a:close/>
                </a:path>
              </a:pathLst>
            </a:custGeom>
            <a:solidFill>
              <a:schemeClr val="dk2"/>
            </a:solidFill>
            <a:ln w="1905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9" name="Google Shape;1389;p25"/>
            <p:cNvSpPr/>
            <p:nvPr/>
          </p:nvSpPr>
          <p:spPr>
            <a:xfrm>
              <a:off x="-467250" y="196963"/>
              <a:ext cx="26575" cy="26550"/>
            </a:xfrm>
            <a:custGeom>
              <a:avLst/>
              <a:gdLst/>
              <a:ahLst/>
              <a:cxnLst/>
              <a:rect l="l" t="t" r="r" b="b"/>
              <a:pathLst>
                <a:path w="1063" h="1062" extrusionOk="0">
                  <a:moveTo>
                    <a:pt x="544" y="0"/>
                  </a:moveTo>
                  <a:cubicBezTo>
                    <a:pt x="248" y="0"/>
                    <a:pt x="1" y="247"/>
                    <a:pt x="1" y="519"/>
                  </a:cubicBezTo>
                  <a:cubicBezTo>
                    <a:pt x="1" y="815"/>
                    <a:pt x="248" y="1062"/>
                    <a:pt x="544" y="1062"/>
                  </a:cubicBezTo>
                  <a:cubicBezTo>
                    <a:pt x="816" y="1062"/>
                    <a:pt x="1062" y="815"/>
                    <a:pt x="1062" y="519"/>
                  </a:cubicBezTo>
                  <a:cubicBezTo>
                    <a:pt x="1062" y="247"/>
                    <a:pt x="816" y="0"/>
                    <a:pt x="544" y="0"/>
                  </a:cubicBezTo>
                  <a:close/>
                </a:path>
              </a:pathLst>
            </a:custGeom>
            <a:solidFill>
              <a:schemeClr val="dk2"/>
            </a:solidFill>
            <a:ln w="1905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0" name="Google Shape;1390;p25"/>
            <p:cNvSpPr/>
            <p:nvPr/>
          </p:nvSpPr>
          <p:spPr>
            <a:xfrm>
              <a:off x="-467250" y="347563"/>
              <a:ext cx="26575" cy="25950"/>
            </a:xfrm>
            <a:custGeom>
              <a:avLst/>
              <a:gdLst/>
              <a:ahLst/>
              <a:cxnLst/>
              <a:rect l="l" t="t" r="r" b="b"/>
              <a:pathLst>
                <a:path w="1063" h="1038" extrusionOk="0">
                  <a:moveTo>
                    <a:pt x="544" y="0"/>
                  </a:moveTo>
                  <a:cubicBezTo>
                    <a:pt x="248" y="0"/>
                    <a:pt x="1" y="223"/>
                    <a:pt x="1" y="519"/>
                  </a:cubicBezTo>
                  <a:cubicBezTo>
                    <a:pt x="1" y="815"/>
                    <a:pt x="248" y="1037"/>
                    <a:pt x="544" y="1037"/>
                  </a:cubicBezTo>
                  <a:cubicBezTo>
                    <a:pt x="816" y="1037"/>
                    <a:pt x="1062" y="815"/>
                    <a:pt x="1062" y="519"/>
                  </a:cubicBezTo>
                  <a:cubicBezTo>
                    <a:pt x="1062" y="223"/>
                    <a:pt x="816" y="0"/>
                    <a:pt x="544" y="0"/>
                  </a:cubicBezTo>
                  <a:close/>
                </a:path>
              </a:pathLst>
            </a:custGeom>
            <a:solidFill>
              <a:schemeClr val="dk2"/>
            </a:solidFill>
            <a:ln w="1905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1" name="Google Shape;1391;p25"/>
            <p:cNvSpPr/>
            <p:nvPr/>
          </p:nvSpPr>
          <p:spPr>
            <a:xfrm>
              <a:off x="-467250" y="498163"/>
              <a:ext cx="26575" cy="25950"/>
            </a:xfrm>
            <a:custGeom>
              <a:avLst/>
              <a:gdLst/>
              <a:ahLst/>
              <a:cxnLst/>
              <a:rect l="l" t="t" r="r" b="b"/>
              <a:pathLst>
                <a:path w="1063" h="1038" extrusionOk="0">
                  <a:moveTo>
                    <a:pt x="544" y="0"/>
                  </a:moveTo>
                  <a:cubicBezTo>
                    <a:pt x="248" y="0"/>
                    <a:pt x="1" y="223"/>
                    <a:pt x="1" y="519"/>
                  </a:cubicBezTo>
                  <a:cubicBezTo>
                    <a:pt x="1" y="790"/>
                    <a:pt x="248" y="1037"/>
                    <a:pt x="544" y="1037"/>
                  </a:cubicBezTo>
                  <a:cubicBezTo>
                    <a:pt x="816" y="1037"/>
                    <a:pt x="1062" y="790"/>
                    <a:pt x="1062" y="519"/>
                  </a:cubicBezTo>
                  <a:cubicBezTo>
                    <a:pt x="1062" y="223"/>
                    <a:pt x="816" y="0"/>
                    <a:pt x="544" y="0"/>
                  </a:cubicBezTo>
                  <a:close/>
                </a:path>
              </a:pathLst>
            </a:custGeom>
            <a:solidFill>
              <a:schemeClr val="dk2"/>
            </a:solidFill>
            <a:ln w="1905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2" name="Google Shape;1392;p25"/>
            <p:cNvSpPr/>
            <p:nvPr/>
          </p:nvSpPr>
          <p:spPr>
            <a:xfrm>
              <a:off x="-467250" y="648138"/>
              <a:ext cx="26575" cy="26575"/>
            </a:xfrm>
            <a:custGeom>
              <a:avLst/>
              <a:gdLst/>
              <a:ahLst/>
              <a:cxnLst/>
              <a:rect l="l" t="t" r="r" b="b"/>
              <a:pathLst>
                <a:path w="1063" h="1063" extrusionOk="0">
                  <a:moveTo>
                    <a:pt x="544" y="1"/>
                  </a:moveTo>
                  <a:cubicBezTo>
                    <a:pt x="248" y="1"/>
                    <a:pt x="1" y="248"/>
                    <a:pt x="1" y="519"/>
                  </a:cubicBezTo>
                  <a:cubicBezTo>
                    <a:pt x="1" y="816"/>
                    <a:pt x="248" y="1062"/>
                    <a:pt x="544" y="1062"/>
                  </a:cubicBezTo>
                  <a:cubicBezTo>
                    <a:pt x="816" y="1062"/>
                    <a:pt x="1062" y="816"/>
                    <a:pt x="1062" y="519"/>
                  </a:cubicBezTo>
                  <a:cubicBezTo>
                    <a:pt x="1062" y="248"/>
                    <a:pt x="816" y="1"/>
                    <a:pt x="544" y="1"/>
                  </a:cubicBezTo>
                  <a:close/>
                </a:path>
              </a:pathLst>
            </a:custGeom>
            <a:solidFill>
              <a:schemeClr val="dk2"/>
            </a:solidFill>
            <a:ln w="1905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3" name="Google Shape;1393;p25"/>
            <p:cNvSpPr/>
            <p:nvPr/>
          </p:nvSpPr>
          <p:spPr>
            <a:xfrm>
              <a:off x="-467250" y="798738"/>
              <a:ext cx="26575" cy="25950"/>
            </a:xfrm>
            <a:custGeom>
              <a:avLst/>
              <a:gdLst/>
              <a:ahLst/>
              <a:cxnLst/>
              <a:rect l="l" t="t" r="r" b="b"/>
              <a:pathLst>
                <a:path w="1063" h="1038" extrusionOk="0">
                  <a:moveTo>
                    <a:pt x="544" y="1"/>
                  </a:moveTo>
                  <a:cubicBezTo>
                    <a:pt x="248" y="1"/>
                    <a:pt x="1" y="223"/>
                    <a:pt x="1" y="519"/>
                  </a:cubicBezTo>
                  <a:cubicBezTo>
                    <a:pt x="1" y="816"/>
                    <a:pt x="248" y="1038"/>
                    <a:pt x="544" y="1038"/>
                  </a:cubicBezTo>
                  <a:cubicBezTo>
                    <a:pt x="816" y="1038"/>
                    <a:pt x="1062" y="816"/>
                    <a:pt x="1062" y="519"/>
                  </a:cubicBezTo>
                  <a:cubicBezTo>
                    <a:pt x="1062" y="223"/>
                    <a:pt x="816" y="1"/>
                    <a:pt x="544" y="1"/>
                  </a:cubicBezTo>
                  <a:close/>
                </a:path>
              </a:pathLst>
            </a:custGeom>
            <a:solidFill>
              <a:schemeClr val="dk2"/>
            </a:solidFill>
            <a:ln w="1905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1">
  <p:cSld name="BLANK_2">
    <p:bg>
      <p:bgPr>
        <a:solidFill>
          <a:schemeClr val="accent2"/>
        </a:solidFill>
        <a:effectLst/>
      </p:bgPr>
    </p:bg>
    <p:spTree>
      <p:nvGrpSpPr>
        <p:cNvPr id="1" name="Shape 13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95" name="Google Shape;1395;p26"/>
          <p:cNvGrpSpPr/>
          <p:nvPr/>
        </p:nvGrpSpPr>
        <p:grpSpPr>
          <a:xfrm>
            <a:off x="-315096" y="-216945"/>
            <a:ext cx="904875" cy="928325"/>
            <a:chOff x="-467250" y="-103637"/>
            <a:chExt cx="904875" cy="928325"/>
          </a:xfrm>
        </p:grpSpPr>
        <p:sp>
          <p:nvSpPr>
            <p:cNvPr id="1396" name="Google Shape;1396;p26"/>
            <p:cNvSpPr/>
            <p:nvPr/>
          </p:nvSpPr>
          <p:spPr>
            <a:xfrm>
              <a:off x="411675" y="-103637"/>
              <a:ext cx="25950" cy="25950"/>
            </a:xfrm>
            <a:custGeom>
              <a:avLst/>
              <a:gdLst/>
              <a:ahLst/>
              <a:cxnLst/>
              <a:rect l="l" t="t" r="r" b="b"/>
              <a:pathLst>
                <a:path w="1038" h="1038" extrusionOk="0">
                  <a:moveTo>
                    <a:pt x="519" y="1"/>
                  </a:moveTo>
                  <a:cubicBezTo>
                    <a:pt x="248" y="1"/>
                    <a:pt x="1" y="223"/>
                    <a:pt x="1" y="519"/>
                  </a:cubicBezTo>
                  <a:cubicBezTo>
                    <a:pt x="1" y="815"/>
                    <a:pt x="248" y="1038"/>
                    <a:pt x="519" y="1038"/>
                  </a:cubicBezTo>
                  <a:cubicBezTo>
                    <a:pt x="816" y="1038"/>
                    <a:pt x="1038" y="815"/>
                    <a:pt x="1038" y="519"/>
                  </a:cubicBezTo>
                  <a:cubicBezTo>
                    <a:pt x="1038" y="223"/>
                    <a:pt x="816" y="1"/>
                    <a:pt x="519" y="1"/>
                  </a:cubicBezTo>
                  <a:close/>
                </a:path>
              </a:pathLst>
            </a:custGeom>
            <a:solidFill>
              <a:schemeClr val="accent4"/>
            </a:solidFill>
            <a:ln w="19050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7" name="Google Shape;1397;p26"/>
            <p:cNvSpPr/>
            <p:nvPr/>
          </p:nvSpPr>
          <p:spPr>
            <a:xfrm>
              <a:off x="411675" y="46963"/>
              <a:ext cx="25950" cy="25950"/>
            </a:xfrm>
            <a:custGeom>
              <a:avLst/>
              <a:gdLst/>
              <a:ahLst/>
              <a:cxnLst/>
              <a:rect l="l" t="t" r="r" b="b"/>
              <a:pathLst>
                <a:path w="1038" h="1038" extrusionOk="0">
                  <a:moveTo>
                    <a:pt x="519" y="1"/>
                  </a:moveTo>
                  <a:cubicBezTo>
                    <a:pt x="248" y="1"/>
                    <a:pt x="1" y="223"/>
                    <a:pt x="1" y="519"/>
                  </a:cubicBezTo>
                  <a:cubicBezTo>
                    <a:pt x="1" y="791"/>
                    <a:pt x="248" y="1038"/>
                    <a:pt x="519" y="1038"/>
                  </a:cubicBezTo>
                  <a:cubicBezTo>
                    <a:pt x="816" y="1038"/>
                    <a:pt x="1038" y="791"/>
                    <a:pt x="1038" y="519"/>
                  </a:cubicBezTo>
                  <a:cubicBezTo>
                    <a:pt x="1038" y="223"/>
                    <a:pt x="816" y="1"/>
                    <a:pt x="519" y="1"/>
                  </a:cubicBezTo>
                  <a:close/>
                </a:path>
              </a:pathLst>
            </a:custGeom>
            <a:solidFill>
              <a:schemeClr val="accent4"/>
            </a:solidFill>
            <a:ln w="19050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8" name="Google Shape;1398;p26"/>
            <p:cNvSpPr/>
            <p:nvPr/>
          </p:nvSpPr>
          <p:spPr>
            <a:xfrm>
              <a:off x="411675" y="196963"/>
              <a:ext cx="25950" cy="26550"/>
            </a:xfrm>
            <a:custGeom>
              <a:avLst/>
              <a:gdLst/>
              <a:ahLst/>
              <a:cxnLst/>
              <a:rect l="l" t="t" r="r" b="b"/>
              <a:pathLst>
                <a:path w="1038" h="1062" extrusionOk="0">
                  <a:moveTo>
                    <a:pt x="519" y="0"/>
                  </a:moveTo>
                  <a:cubicBezTo>
                    <a:pt x="248" y="0"/>
                    <a:pt x="1" y="247"/>
                    <a:pt x="1" y="519"/>
                  </a:cubicBezTo>
                  <a:cubicBezTo>
                    <a:pt x="1" y="815"/>
                    <a:pt x="248" y="1062"/>
                    <a:pt x="519" y="1062"/>
                  </a:cubicBezTo>
                  <a:cubicBezTo>
                    <a:pt x="816" y="1062"/>
                    <a:pt x="1038" y="815"/>
                    <a:pt x="1038" y="519"/>
                  </a:cubicBezTo>
                  <a:cubicBezTo>
                    <a:pt x="1038" y="247"/>
                    <a:pt x="816" y="0"/>
                    <a:pt x="519" y="0"/>
                  </a:cubicBezTo>
                  <a:close/>
                </a:path>
              </a:pathLst>
            </a:custGeom>
            <a:solidFill>
              <a:schemeClr val="accent4"/>
            </a:solidFill>
            <a:ln w="19050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9" name="Google Shape;1399;p26"/>
            <p:cNvSpPr/>
            <p:nvPr/>
          </p:nvSpPr>
          <p:spPr>
            <a:xfrm>
              <a:off x="411675" y="347563"/>
              <a:ext cx="25950" cy="25950"/>
            </a:xfrm>
            <a:custGeom>
              <a:avLst/>
              <a:gdLst/>
              <a:ahLst/>
              <a:cxnLst/>
              <a:rect l="l" t="t" r="r" b="b"/>
              <a:pathLst>
                <a:path w="1038" h="1038" extrusionOk="0">
                  <a:moveTo>
                    <a:pt x="519" y="0"/>
                  </a:moveTo>
                  <a:cubicBezTo>
                    <a:pt x="248" y="0"/>
                    <a:pt x="1" y="223"/>
                    <a:pt x="1" y="519"/>
                  </a:cubicBezTo>
                  <a:cubicBezTo>
                    <a:pt x="1" y="815"/>
                    <a:pt x="248" y="1037"/>
                    <a:pt x="519" y="1037"/>
                  </a:cubicBezTo>
                  <a:cubicBezTo>
                    <a:pt x="816" y="1037"/>
                    <a:pt x="1038" y="815"/>
                    <a:pt x="1038" y="519"/>
                  </a:cubicBezTo>
                  <a:cubicBezTo>
                    <a:pt x="1038" y="223"/>
                    <a:pt x="816" y="0"/>
                    <a:pt x="519" y="0"/>
                  </a:cubicBezTo>
                  <a:close/>
                </a:path>
              </a:pathLst>
            </a:custGeom>
            <a:solidFill>
              <a:schemeClr val="accent4"/>
            </a:solidFill>
            <a:ln w="19050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0" name="Google Shape;1400;p26"/>
            <p:cNvSpPr/>
            <p:nvPr/>
          </p:nvSpPr>
          <p:spPr>
            <a:xfrm>
              <a:off x="411675" y="498163"/>
              <a:ext cx="25950" cy="25950"/>
            </a:xfrm>
            <a:custGeom>
              <a:avLst/>
              <a:gdLst/>
              <a:ahLst/>
              <a:cxnLst/>
              <a:rect l="l" t="t" r="r" b="b"/>
              <a:pathLst>
                <a:path w="1038" h="1038" extrusionOk="0">
                  <a:moveTo>
                    <a:pt x="519" y="0"/>
                  </a:moveTo>
                  <a:cubicBezTo>
                    <a:pt x="248" y="0"/>
                    <a:pt x="1" y="223"/>
                    <a:pt x="1" y="519"/>
                  </a:cubicBezTo>
                  <a:cubicBezTo>
                    <a:pt x="1" y="790"/>
                    <a:pt x="248" y="1037"/>
                    <a:pt x="519" y="1037"/>
                  </a:cubicBezTo>
                  <a:cubicBezTo>
                    <a:pt x="816" y="1037"/>
                    <a:pt x="1038" y="790"/>
                    <a:pt x="1038" y="519"/>
                  </a:cubicBezTo>
                  <a:cubicBezTo>
                    <a:pt x="1038" y="223"/>
                    <a:pt x="816" y="0"/>
                    <a:pt x="519" y="0"/>
                  </a:cubicBezTo>
                  <a:close/>
                </a:path>
              </a:pathLst>
            </a:custGeom>
            <a:solidFill>
              <a:schemeClr val="accent4"/>
            </a:solidFill>
            <a:ln w="19050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1" name="Google Shape;1401;p26"/>
            <p:cNvSpPr/>
            <p:nvPr/>
          </p:nvSpPr>
          <p:spPr>
            <a:xfrm>
              <a:off x="411675" y="648138"/>
              <a:ext cx="25950" cy="26575"/>
            </a:xfrm>
            <a:custGeom>
              <a:avLst/>
              <a:gdLst/>
              <a:ahLst/>
              <a:cxnLst/>
              <a:rect l="l" t="t" r="r" b="b"/>
              <a:pathLst>
                <a:path w="1038" h="1063" extrusionOk="0">
                  <a:moveTo>
                    <a:pt x="519" y="1"/>
                  </a:moveTo>
                  <a:cubicBezTo>
                    <a:pt x="248" y="1"/>
                    <a:pt x="1" y="248"/>
                    <a:pt x="1" y="519"/>
                  </a:cubicBezTo>
                  <a:cubicBezTo>
                    <a:pt x="1" y="816"/>
                    <a:pt x="248" y="1062"/>
                    <a:pt x="519" y="1062"/>
                  </a:cubicBezTo>
                  <a:cubicBezTo>
                    <a:pt x="816" y="1062"/>
                    <a:pt x="1038" y="816"/>
                    <a:pt x="1038" y="519"/>
                  </a:cubicBezTo>
                  <a:cubicBezTo>
                    <a:pt x="1038" y="248"/>
                    <a:pt x="816" y="1"/>
                    <a:pt x="519" y="1"/>
                  </a:cubicBezTo>
                  <a:close/>
                </a:path>
              </a:pathLst>
            </a:custGeom>
            <a:solidFill>
              <a:schemeClr val="accent4"/>
            </a:solidFill>
            <a:ln w="19050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2" name="Google Shape;1402;p26"/>
            <p:cNvSpPr/>
            <p:nvPr/>
          </p:nvSpPr>
          <p:spPr>
            <a:xfrm>
              <a:off x="411675" y="798738"/>
              <a:ext cx="25950" cy="25950"/>
            </a:xfrm>
            <a:custGeom>
              <a:avLst/>
              <a:gdLst/>
              <a:ahLst/>
              <a:cxnLst/>
              <a:rect l="l" t="t" r="r" b="b"/>
              <a:pathLst>
                <a:path w="1038" h="1038" extrusionOk="0">
                  <a:moveTo>
                    <a:pt x="519" y="1"/>
                  </a:moveTo>
                  <a:cubicBezTo>
                    <a:pt x="248" y="1"/>
                    <a:pt x="1" y="223"/>
                    <a:pt x="1" y="519"/>
                  </a:cubicBezTo>
                  <a:cubicBezTo>
                    <a:pt x="1" y="816"/>
                    <a:pt x="248" y="1038"/>
                    <a:pt x="519" y="1038"/>
                  </a:cubicBezTo>
                  <a:cubicBezTo>
                    <a:pt x="816" y="1038"/>
                    <a:pt x="1038" y="816"/>
                    <a:pt x="1038" y="519"/>
                  </a:cubicBezTo>
                  <a:cubicBezTo>
                    <a:pt x="1038" y="223"/>
                    <a:pt x="816" y="1"/>
                    <a:pt x="519" y="1"/>
                  </a:cubicBezTo>
                  <a:close/>
                </a:path>
              </a:pathLst>
            </a:custGeom>
            <a:solidFill>
              <a:schemeClr val="accent4"/>
            </a:solidFill>
            <a:ln w="19050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3" name="Google Shape;1403;p26"/>
            <p:cNvSpPr/>
            <p:nvPr/>
          </p:nvSpPr>
          <p:spPr>
            <a:xfrm>
              <a:off x="286400" y="-103637"/>
              <a:ext cx="25925" cy="25950"/>
            </a:xfrm>
            <a:custGeom>
              <a:avLst/>
              <a:gdLst/>
              <a:ahLst/>
              <a:cxnLst/>
              <a:rect l="l" t="t" r="r" b="b"/>
              <a:pathLst>
                <a:path w="1037" h="1038" extrusionOk="0">
                  <a:moveTo>
                    <a:pt x="518" y="1"/>
                  </a:moveTo>
                  <a:cubicBezTo>
                    <a:pt x="222" y="1"/>
                    <a:pt x="0" y="223"/>
                    <a:pt x="0" y="519"/>
                  </a:cubicBezTo>
                  <a:cubicBezTo>
                    <a:pt x="0" y="815"/>
                    <a:pt x="222" y="1038"/>
                    <a:pt x="518" y="1038"/>
                  </a:cubicBezTo>
                  <a:cubicBezTo>
                    <a:pt x="815" y="1038"/>
                    <a:pt x="1037" y="815"/>
                    <a:pt x="1037" y="519"/>
                  </a:cubicBezTo>
                  <a:cubicBezTo>
                    <a:pt x="1037" y="223"/>
                    <a:pt x="815" y="1"/>
                    <a:pt x="518" y="1"/>
                  </a:cubicBezTo>
                  <a:close/>
                </a:path>
              </a:pathLst>
            </a:custGeom>
            <a:solidFill>
              <a:schemeClr val="accent4"/>
            </a:solidFill>
            <a:ln w="19050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4" name="Google Shape;1404;p26"/>
            <p:cNvSpPr/>
            <p:nvPr/>
          </p:nvSpPr>
          <p:spPr>
            <a:xfrm>
              <a:off x="286400" y="46963"/>
              <a:ext cx="25925" cy="25950"/>
            </a:xfrm>
            <a:custGeom>
              <a:avLst/>
              <a:gdLst/>
              <a:ahLst/>
              <a:cxnLst/>
              <a:rect l="l" t="t" r="r" b="b"/>
              <a:pathLst>
                <a:path w="1037" h="1038" extrusionOk="0">
                  <a:moveTo>
                    <a:pt x="518" y="1"/>
                  </a:moveTo>
                  <a:cubicBezTo>
                    <a:pt x="222" y="1"/>
                    <a:pt x="0" y="223"/>
                    <a:pt x="0" y="519"/>
                  </a:cubicBezTo>
                  <a:cubicBezTo>
                    <a:pt x="0" y="791"/>
                    <a:pt x="222" y="1038"/>
                    <a:pt x="518" y="1038"/>
                  </a:cubicBezTo>
                  <a:cubicBezTo>
                    <a:pt x="815" y="1038"/>
                    <a:pt x="1037" y="791"/>
                    <a:pt x="1037" y="519"/>
                  </a:cubicBezTo>
                  <a:cubicBezTo>
                    <a:pt x="1037" y="223"/>
                    <a:pt x="815" y="1"/>
                    <a:pt x="518" y="1"/>
                  </a:cubicBezTo>
                  <a:close/>
                </a:path>
              </a:pathLst>
            </a:custGeom>
            <a:solidFill>
              <a:schemeClr val="accent4"/>
            </a:solidFill>
            <a:ln w="19050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5" name="Google Shape;1405;p26"/>
            <p:cNvSpPr/>
            <p:nvPr/>
          </p:nvSpPr>
          <p:spPr>
            <a:xfrm>
              <a:off x="286400" y="196963"/>
              <a:ext cx="25925" cy="26550"/>
            </a:xfrm>
            <a:custGeom>
              <a:avLst/>
              <a:gdLst/>
              <a:ahLst/>
              <a:cxnLst/>
              <a:rect l="l" t="t" r="r" b="b"/>
              <a:pathLst>
                <a:path w="1037" h="1062" extrusionOk="0">
                  <a:moveTo>
                    <a:pt x="518" y="0"/>
                  </a:moveTo>
                  <a:cubicBezTo>
                    <a:pt x="222" y="0"/>
                    <a:pt x="0" y="247"/>
                    <a:pt x="0" y="519"/>
                  </a:cubicBezTo>
                  <a:cubicBezTo>
                    <a:pt x="0" y="815"/>
                    <a:pt x="222" y="1062"/>
                    <a:pt x="518" y="1062"/>
                  </a:cubicBezTo>
                  <a:cubicBezTo>
                    <a:pt x="815" y="1062"/>
                    <a:pt x="1037" y="815"/>
                    <a:pt x="1037" y="519"/>
                  </a:cubicBezTo>
                  <a:cubicBezTo>
                    <a:pt x="1037" y="247"/>
                    <a:pt x="815" y="0"/>
                    <a:pt x="518" y="0"/>
                  </a:cubicBezTo>
                  <a:close/>
                </a:path>
              </a:pathLst>
            </a:custGeom>
            <a:solidFill>
              <a:schemeClr val="accent4"/>
            </a:solidFill>
            <a:ln w="19050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6" name="Google Shape;1406;p26"/>
            <p:cNvSpPr/>
            <p:nvPr/>
          </p:nvSpPr>
          <p:spPr>
            <a:xfrm>
              <a:off x="286400" y="347563"/>
              <a:ext cx="25925" cy="25950"/>
            </a:xfrm>
            <a:custGeom>
              <a:avLst/>
              <a:gdLst/>
              <a:ahLst/>
              <a:cxnLst/>
              <a:rect l="l" t="t" r="r" b="b"/>
              <a:pathLst>
                <a:path w="1037" h="1038" extrusionOk="0">
                  <a:moveTo>
                    <a:pt x="518" y="0"/>
                  </a:moveTo>
                  <a:cubicBezTo>
                    <a:pt x="222" y="0"/>
                    <a:pt x="0" y="223"/>
                    <a:pt x="0" y="519"/>
                  </a:cubicBezTo>
                  <a:cubicBezTo>
                    <a:pt x="0" y="815"/>
                    <a:pt x="222" y="1037"/>
                    <a:pt x="518" y="1037"/>
                  </a:cubicBezTo>
                  <a:cubicBezTo>
                    <a:pt x="815" y="1037"/>
                    <a:pt x="1037" y="815"/>
                    <a:pt x="1037" y="519"/>
                  </a:cubicBezTo>
                  <a:cubicBezTo>
                    <a:pt x="1037" y="223"/>
                    <a:pt x="815" y="0"/>
                    <a:pt x="518" y="0"/>
                  </a:cubicBezTo>
                  <a:close/>
                </a:path>
              </a:pathLst>
            </a:custGeom>
            <a:solidFill>
              <a:schemeClr val="accent4"/>
            </a:solidFill>
            <a:ln w="19050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7" name="Google Shape;1407;p26"/>
            <p:cNvSpPr/>
            <p:nvPr/>
          </p:nvSpPr>
          <p:spPr>
            <a:xfrm>
              <a:off x="286400" y="498163"/>
              <a:ext cx="25925" cy="25950"/>
            </a:xfrm>
            <a:custGeom>
              <a:avLst/>
              <a:gdLst/>
              <a:ahLst/>
              <a:cxnLst/>
              <a:rect l="l" t="t" r="r" b="b"/>
              <a:pathLst>
                <a:path w="1037" h="1038" extrusionOk="0">
                  <a:moveTo>
                    <a:pt x="518" y="0"/>
                  </a:moveTo>
                  <a:cubicBezTo>
                    <a:pt x="222" y="0"/>
                    <a:pt x="0" y="223"/>
                    <a:pt x="0" y="519"/>
                  </a:cubicBezTo>
                  <a:cubicBezTo>
                    <a:pt x="0" y="790"/>
                    <a:pt x="222" y="1037"/>
                    <a:pt x="518" y="1037"/>
                  </a:cubicBezTo>
                  <a:cubicBezTo>
                    <a:pt x="815" y="1037"/>
                    <a:pt x="1037" y="790"/>
                    <a:pt x="1037" y="519"/>
                  </a:cubicBezTo>
                  <a:cubicBezTo>
                    <a:pt x="1037" y="223"/>
                    <a:pt x="815" y="0"/>
                    <a:pt x="518" y="0"/>
                  </a:cubicBezTo>
                  <a:close/>
                </a:path>
              </a:pathLst>
            </a:custGeom>
            <a:solidFill>
              <a:schemeClr val="accent4"/>
            </a:solidFill>
            <a:ln w="19050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8" name="Google Shape;1408;p26"/>
            <p:cNvSpPr/>
            <p:nvPr/>
          </p:nvSpPr>
          <p:spPr>
            <a:xfrm>
              <a:off x="286400" y="648138"/>
              <a:ext cx="25925" cy="26575"/>
            </a:xfrm>
            <a:custGeom>
              <a:avLst/>
              <a:gdLst/>
              <a:ahLst/>
              <a:cxnLst/>
              <a:rect l="l" t="t" r="r" b="b"/>
              <a:pathLst>
                <a:path w="1037" h="1063" extrusionOk="0">
                  <a:moveTo>
                    <a:pt x="518" y="1"/>
                  </a:moveTo>
                  <a:cubicBezTo>
                    <a:pt x="222" y="1"/>
                    <a:pt x="0" y="248"/>
                    <a:pt x="0" y="519"/>
                  </a:cubicBezTo>
                  <a:cubicBezTo>
                    <a:pt x="0" y="816"/>
                    <a:pt x="222" y="1062"/>
                    <a:pt x="518" y="1062"/>
                  </a:cubicBezTo>
                  <a:cubicBezTo>
                    <a:pt x="815" y="1062"/>
                    <a:pt x="1037" y="816"/>
                    <a:pt x="1037" y="519"/>
                  </a:cubicBezTo>
                  <a:cubicBezTo>
                    <a:pt x="1037" y="248"/>
                    <a:pt x="815" y="1"/>
                    <a:pt x="518" y="1"/>
                  </a:cubicBezTo>
                  <a:close/>
                </a:path>
              </a:pathLst>
            </a:custGeom>
            <a:solidFill>
              <a:schemeClr val="accent4"/>
            </a:solidFill>
            <a:ln w="19050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9" name="Google Shape;1409;p26"/>
            <p:cNvSpPr/>
            <p:nvPr/>
          </p:nvSpPr>
          <p:spPr>
            <a:xfrm>
              <a:off x="286400" y="798738"/>
              <a:ext cx="25925" cy="25950"/>
            </a:xfrm>
            <a:custGeom>
              <a:avLst/>
              <a:gdLst/>
              <a:ahLst/>
              <a:cxnLst/>
              <a:rect l="l" t="t" r="r" b="b"/>
              <a:pathLst>
                <a:path w="1037" h="1038" extrusionOk="0">
                  <a:moveTo>
                    <a:pt x="518" y="1"/>
                  </a:moveTo>
                  <a:cubicBezTo>
                    <a:pt x="222" y="1"/>
                    <a:pt x="0" y="223"/>
                    <a:pt x="0" y="519"/>
                  </a:cubicBezTo>
                  <a:cubicBezTo>
                    <a:pt x="0" y="816"/>
                    <a:pt x="222" y="1038"/>
                    <a:pt x="518" y="1038"/>
                  </a:cubicBezTo>
                  <a:cubicBezTo>
                    <a:pt x="815" y="1038"/>
                    <a:pt x="1037" y="816"/>
                    <a:pt x="1037" y="519"/>
                  </a:cubicBezTo>
                  <a:cubicBezTo>
                    <a:pt x="1037" y="223"/>
                    <a:pt x="815" y="1"/>
                    <a:pt x="518" y="1"/>
                  </a:cubicBezTo>
                  <a:close/>
                </a:path>
              </a:pathLst>
            </a:custGeom>
            <a:solidFill>
              <a:schemeClr val="accent4"/>
            </a:solidFill>
            <a:ln w="19050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0" name="Google Shape;1410;p26"/>
            <p:cNvSpPr/>
            <p:nvPr/>
          </p:nvSpPr>
          <p:spPr>
            <a:xfrm>
              <a:off x="160475" y="-103637"/>
              <a:ext cx="26575" cy="25950"/>
            </a:xfrm>
            <a:custGeom>
              <a:avLst/>
              <a:gdLst/>
              <a:ahLst/>
              <a:cxnLst/>
              <a:rect l="l" t="t" r="r" b="b"/>
              <a:pathLst>
                <a:path w="1063" h="1038" extrusionOk="0">
                  <a:moveTo>
                    <a:pt x="519" y="1"/>
                  </a:moveTo>
                  <a:cubicBezTo>
                    <a:pt x="247" y="1"/>
                    <a:pt x="0" y="223"/>
                    <a:pt x="0" y="519"/>
                  </a:cubicBezTo>
                  <a:cubicBezTo>
                    <a:pt x="0" y="815"/>
                    <a:pt x="247" y="1038"/>
                    <a:pt x="519" y="1038"/>
                  </a:cubicBezTo>
                  <a:cubicBezTo>
                    <a:pt x="815" y="1038"/>
                    <a:pt x="1062" y="815"/>
                    <a:pt x="1062" y="519"/>
                  </a:cubicBezTo>
                  <a:cubicBezTo>
                    <a:pt x="1062" y="223"/>
                    <a:pt x="815" y="1"/>
                    <a:pt x="519" y="1"/>
                  </a:cubicBezTo>
                  <a:close/>
                </a:path>
              </a:pathLst>
            </a:custGeom>
            <a:solidFill>
              <a:schemeClr val="accent4"/>
            </a:solidFill>
            <a:ln w="19050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1" name="Google Shape;1411;p26"/>
            <p:cNvSpPr/>
            <p:nvPr/>
          </p:nvSpPr>
          <p:spPr>
            <a:xfrm>
              <a:off x="160475" y="46963"/>
              <a:ext cx="26575" cy="25950"/>
            </a:xfrm>
            <a:custGeom>
              <a:avLst/>
              <a:gdLst/>
              <a:ahLst/>
              <a:cxnLst/>
              <a:rect l="l" t="t" r="r" b="b"/>
              <a:pathLst>
                <a:path w="1063" h="1038" extrusionOk="0">
                  <a:moveTo>
                    <a:pt x="519" y="1"/>
                  </a:moveTo>
                  <a:cubicBezTo>
                    <a:pt x="247" y="1"/>
                    <a:pt x="0" y="223"/>
                    <a:pt x="0" y="519"/>
                  </a:cubicBezTo>
                  <a:cubicBezTo>
                    <a:pt x="0" y="791"/>
                    <a:pt x="247" y="1038"/>
                    <a:pt x="519" y="1038"/>
                  </a:cubicBezTo>
                  <a:cubicBezTo>
                    <a:pt x="815" y="1038"/>
                    <a:pt x="1062" y="791"/>
                    <a:pt x="1062" y="519"/>
                  </a:cubicBezTo>
                  <a:cubicBezTo>
                    <a:pt x="1062" y="223"/>
                    <a:pt x="815" y="1"/>
                    <a:pt x="519" y="1"/>
                  </a:cubicBezTo>
                  <a:close/>
                </a:path>
              </a:pathLst>
            </a:custGeom>
            <a:solidFill>
              <a:schemeClr val="accent4"/>
            </a:solidFill>
            <a:ln w="19050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2" name="Google Shape;1412;p26"/>
            <p:cNvSpPr/>
            <p:nvPr/>
          </p:nvSpPr>
          <p:spPr>
            <a:xfrm>
              <a:off x="160475" y="196963"/>
              <a:ext cx="26575" cy="26550"/>
            </a:xfrm>
            <a:custGeom>
              <a:avLst/>
              <a:gdLst/>
              <a:ahLst/>
              <a:cxnLst/>
              <a:rect l="l" t="t" r="r" b="b"/>
              <a:pathLst>
                <a:path w="1063" h="1062" extrusionOk="0">
                  <a:moveTo>
                    <a:pt x="519" y="0"/>
                  </a:moveTo>
                  <a:cubicBezTo>
                    <a:pt x="247" y="0"/>
                    <a:pt x="0" y="247"/>
                    <a:pt x="0" y="519"/>
                  </a:cubicBezTo>
                  <a:cubicBezTo>
                    <a:pt x="0" y="815"/>
                    <a:pt x="247" y="1062"/>
                    <a:pt x="519" y="1062"/>
                  </a:cubicBezTo>
                  <a:cubicBezTo>
                    <a:pt x="815" y="1062"/>
                    <a:pt x="1062" y="815"/>
                    <a:pt x="1062" y="519"/>
                  </a:cubicBezTo>
                  <a:cubicBezTo>
                    <a:pt x="1062" y="247"/>
                    <a:pt x="815" y="0"/>
                    <a:pt x="519" y="0"/>
                  </a:cubicBezTo>
                  <a:close/>
                </a:path>
              </a:pathLst>
            </a:custGeom>
            <a:solidFill>
              <a:schemeClr val="accent4"/>
            </a:solidFill>
            <a:ln w="19050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3" name="Google Shape;1413;p26"/>
            <p:cNvSpPr/>
            <p:nvPr/>
          </p:nvSpPr>
          <p:spPr>
            <a:xfrm>
              <a:off x="160475" y="347563"/>
              <a:ext cx="26575" cy="25950"/>
            </a:xfrm>
            <a:custGeom>
              <a:avLst/>
              <a:gdLst/>
              <a:ahLst/>
              <a:cxnLst/>
              <a:rect l="l" t="t" r="r" b="b"/>
              <a:pathLst>
                <a:path w="1063" h="1038" extrusionOk="0">
                  <a:moveTo>
                    <a:pt x="519" y="0"/>
                  </a:moveTo>
                  <a:cubicBezTo>
                    <a:pt x="247" y="0"/>
                    <a:pt x="0" y="223"/>
                    <a:pt x="0" y="519"/>
                  </a:cubicBezTo>
                  <a:cubicBezTo>
                    <a:pt x="0" y="815"/>
                    <a:pt x="247" y="1037"/>
                    <a:pt x="519" y="1037"/>
                  </a:cubicBezTo>
                  <a:cubicBezTo>
                    <a:pt x="815" y="1037"/>
                    <a:pt x="1062" y="815"/>
                    <a:pt x="1062" y="519"/>
                  </a:cubicBezTo>
                  <a:cubicBezTo>
                    <a:pt x="1062" y="223"/>
                    <a:pt x="815" y="0"/>
                    <a:pt x="519" y="0"/>
                  </a:cubicBezTo>
                  <a:close/>
                </a:path>
              </a:pathLst>
            </a:custGeom>
            <a:solidFill>
              <a:schemeClr val="accent4"/>
            </a:solidFill>
            <a:ln w="19050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4" name="Google Shape;1414;p26"/>
            <p:cNvSpPr/>
            <p:nvPr/>
          </p:nvSpPr>
          <p:spPr>
            <a:xfrm>
              <a:off x="160475" y="498163"/>
              <a:ext cx="26575" cy="25950"/>
            </a:xfrm>
            <a:custGeom>
              <a:avLst/>
              <a:gdLst/>
              <a:ahLst/>
              <a:cxnLst/>
              <a:rect l="l" t="t" r="r" b="b"/>
              <a:pathLst>
                <a:path w="1063" h="1038" extrusionOk="0">
                  <a:moveTo>
                    <a:pt x="519" y="0"/>
                  </a:moveTo>
                  <a:cubicBezTo>
                    <a:pt x="247" y="0"/>
                    <a:pt x="0" y="223"/>
                    <a:pt x="0" y="519"/>
                  </a:cubicBezTo>
                  <a:cubicBezTo>
                    <a:pt x="0" y="790"/>
                    <a:pt x="247" y="1037"/>
                    <a:pt x="519" y="1037"/>
                  </a:cubicBezTo>
                  <a:cubicBezTo>
                    <a:pt x="815" y="1037"/>
                    <a:pt x="1062" y="790"/>
                    <a:pt x="1062" y="519"/>
                  </a:cubicBezTo>
                  <a:cubicBezTo>
                    <a:pt x="1062" y="223"/>
                    <a:pt x="815" y="0"/>
                    <a:pt x="519" y="0"/>
                  </a:cubicBezTo>
                  <a:close/>
                </a:path>
              </a:pathLst>
            </a:custGeom>
            <a:solidFill>
              <a:schemeClr val="accent4"/>
            </a:solidFill>
            <a:ln w="19050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5" name="Google Shape;1415;p26"/>
            <p:cNvSpPr/>
            <p:nvPr/>
          </p:nvSpPr>
          <p:spPr>
            <a:xfrm>
              <a:off x="160475" y="648138"/>
              <a:ext cx="26575" cy="26575"/>
            </a:xfrm>
            <a:custGeom>
              <a:avLst/>
              <a:gdLst/>
              <a:ahLst/>
              <a:cxnLst/>
              <a:rect l="l" t="t" r="r" b="b"/>
              <a:pathLst>
                <a:path w="1063" h="1063" extrusionOk="0">
                  <a:moveTo>
                    <a:pt x="519" y="1"/>
                  </a:moveTo>
                  <a:cubicBezTo>
                    <a:pt x="247" y="1"/>
                    <a:pt x="0" y="248"/>
                    <a:pt x="0" y="519"/>
                  </a:cubicBezTo>
                  <a:cubicBezTo>
                    <a:pt x="0" y="816"/>
                    <a:pt x="247" y="1062"/>
                    <a:pt x="519" y="1062"/>
                  </a:cubicBezTo>
                  <a:cubicBezTo>
                    <a:pt x="815" y="1062"/>
                    <a:pt x="1062" y="816"/>
                    <a:pt x="1062" y="519"/>
                  </a:cubicBezTo>
                  <a:cubicBezTo>
                    <a:pt x="1062" y="248"/>
                    <a:pt x="815" y="1"/>
                    <a:pt x="519" y="1"/>
                  </a:cubicBezTo>
                  <a:close/>
                </a:path>
              </a:pathLst>
            </a:custGeom>
            <a:solidFill>
              <a:schemeClr val="accent4"/>
            </a:solidFill>
            <a:ln w="19050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6" name="Google Shape;1416;p26"/>
            <p:cNvSpPr/>
            <p:nvPr/>
          </p:nvSpPr>
          <p:spPr>
            <a:xfrm>
              <a:off x="160475" y="798738"/>
              <a:ext cx="26575" cy="25950"/>
            </a:xfrm>
            <a:custGeom>
              <a:avLst/>
              <a:gdLst/>
              <a:ahLst/>
              <a:cxnLst/>
              <a:rect l="l" t="t" r="r" b="b"/>
              <a:pathLst>
                <a:path w="1063" h="1038" extrusionOk="0">
                  <a:moveTo>
                    <a:pt x="519" y="1"/>
                  </a:moveTo>
                  <a:cubicBezTo>
                    <a:pt x="247" y="1"/>
                    <a:pt x="0" y="223"/>
                    <a:pt x="0" y="519"/>
                  </a:cubicBezTo>
                  <a:cubicBezTo>
                    <a:pt x="0" y="816"/>
                    <a:pt x="247" y="1038"/>
                    <a:pt x="519" y="1038"/>
                  </a:cubicBezTo>
                  <a:cubicBezTo>
                    <a:pt x="815" y="1038"/>
                    <a:pt x="1062" y="816"/>
                    <a:pt x="1062" y="519"/>
                  </a:cubicBezTo>
                  <a:cubicBezTo>
                    <a:pt x="1062" y="223"/>
                    <a:pt x="815" y="1"/>
                    <a:pt x="519" y="1"/>
                  </a:cubicBezTo>
                  <a:close/>
                </a:path>
              </a:pathLst>
            </a:custGeom>
            <a:solidFill>
              <a:schemeClr val="accent4"/>
            </a:solidFill>
            <a:ln w="19050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7" name="Google Shape;1417;p26"/>
            <p:cNvSpPr/>
            <p:nvPr/>
          </p:nvSpPr>
          <p:spPr>
            <a:xfrm>
              <a:off x="35175" y="-103637"/>
              <a:ext cx="25950" cy="25950"/>
            </a:xfrm>
            <a:custGeom>
              <a:avLst/>
              <a:gdLst/>
              <a:ahLst/>
              <a:cxnLst/>
              <a:rect l="l" t="t" r="r" b="b"/>
              <a:pathLst>
                <a:path w="1038" h="1038" extrusionOk="0">
                  <a:moveTo>
                    <a:pt x="519" y="1"/>
                  </a:moveTo>
                  <a:cubicBezTo>
                    <a:pt x="223" y="1"/>
                    <a:pt x="1" y="223"/>
                    <a:pt x="1" y="519"/>
                  </a:cubicBezTo>
                  <a:cubicBezTo>
                    <a:pt x="1" y="815"/>
                    <a:pt x="223" y="1038"/>
                    <a:pt x="519" y="1038"/>
                  </a:cubicBezTo>
                  <a:cubicBezTo>
                    <a:pt x="815" y="1038"/>
                    <a:pt x="1038" y="815"/>
                    <a:pt x="1038" y="519"/>
                  </a:cubicBezTo>
                  <a:cubicBezTo>
                    <a:pt x="1038" y="223"/>
                    <a:pt x="815" y="1"/>
                    <a:pt x="519" y="1"/>
                  </a:cubicBezTo>
                  <a:close/>
                </a:path>
              </a:pathLst>
            </a:custGeom>
            <a:solidFill>
              <a:schemeClr val="accent4"/>
            </a:solidFill>
            <a:ln w="19050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8" name="Google Shape;1418;p26"/>
            <p:cNvSpPr/>
            <p:nvPr/>
          </p:nvSpPr>
          <p:spPr>
            <a:xfrm>
              <a:off x="35175" y="46963"/>
              <a:ext cx="25950" cy="25950"/>
            </a:xfrm>
            <a:custGeom>
              <a:avLst/>
              <a:gdLst/>
              <a:ahLst/>
              <a:cxnLst/>
              <a:rect l="l" t="t" r="r" b="b"/>
              <a:pathLst>
                <a:path w="1038" h="1038" extrusionOk="0">
                  <a:moveTo>
                    <a:pt x="519" y="1"/>
                  </a:moveTo>
                  <a:cubicBezTo>
                    <a:pt x="223" y="1"/>
                    <a:pt x="1" y="223"/>
                    <a:pt x="1" y="519"/>
                  </a:cubicBezTo>
                  <a:cubicBezTo>
                    <a:pt x="1" y="791"/>
                    <a:pt x="223" y="1038"/>
                    <a:pt x="519" y="1038"/>
                  </a:cubicBezTo>
                  <a:cubicBezTo>
                    <a:pt x="815" y="1038"/>
                    <a:pt x="1038" y="791"/>
                    <a:pt x="1038" y="519"/>
                  </a:cubicBezTo>
                  <a:cubicBezTo>
                    <a:pt x="1038" y="223"/>
                    <a:pt x="815" y="1"/>
                    <a:pt x="519" y="1"/>
                  </a:cubicBezTo>
                  <a:close/>
                </a:path>
              </a:pathLst>
            </a:custGeom>
            <a:solidFill>
              <a:schemeClr val="accent4"/>
            </a:solidFill>
            <a:ln w="19050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9" name="Google Shape;1419;p26"/>
            <p:cNvSpPr/>
            <p:nvPr/>
          </p:nvSpPr>
          <p:spPr>
            <a:xfrm>
              <a:off x="35175" y="196963"/>
              <a:ext cx="25950" cy="26550"/>
            </a:xfrm>
            <a:custGeom>
              <a:avLst/>
              <a:gdLst/>
              <a:ahLst/>
              <a:cxnLst/>
              <a:rect l="l" t="t" r="r" b="b"/>
              <a:pathLst>
                <a:path w="1038" h="1062" extrusionOk="0">
                  <a:moveTo>
                    <a:pt x="519" y="0"/>
                  </a:moveTo>
                  <a:cubicBezTo>
                    <a:pt x="223" y="0"/>
                    <a:pt x="1" y="247"/>
                    <a:pt x="1" y="519"/>
                  </a:cubicBezTo>
                  <a:cubicBezTo>
                    <a:pt x="1" y="815"/>
                    <a:pt x="223" y="1062"/>
                    <a:pt x="519" y="1062"/>
                  </a:cubicBezTo>
                  <a:cubicBezTo>
                    <a:pt x="815" y="1062"/>
                    <a:pt x="1038" y="815"/>
                    <a:pt x="1038" y="519"/>
                  </a:cubicBezTo>
                  <a:cubicBezTo>
                    <a:pt x="1038" y="247"/>
                    <a:pt x="815" y="0"/>
                    <a:pt x="519" y="0"/>
                  </a:cubicBezTo>
                  <a:close/>
                </a:path>
              </a:pathLst>
            </a:custGeom>
            <a:solidFill>
              <a:schemeClr val="accent4"/>
            </a:solidFill>
            <a:ln w="19050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0" name="Google Shape;1420;p26"/>
            <p:cNvSpPr/>
            <p:nvPr/>
          </p:nvSpPr>
          <p:spPr>
            <a:xfrm>
              <a:off x="35175" y="347563"/>
              <a:ext cx="25950" cy="25950"/>
            </a:xfrm>
            <a:custGeom>
              <a:avLst/>
              <a:gdLst/>
              <a:ahLst/>
              <a:cxnLst/>
              <a:rect l="l" t="t" r="r" b="b"/>
              <a:pathLst>
                <a:path w="1038" h="1038" extrusionOk="0">
                  <a:moveTo>
                    <a:pt x="519" y="0"/>
                  </a:moveTo>
                  <a:cubicBezTo>
                    <a:pt x="223" y="0"/>
                    <a:pt x="1" y="223"/>
                    <a:pt x="1" y="519"/>
                  </a:cubicBezTo>
                  <a:cubicBezTo>
                    <a:pt x="1" y="815"/>
                    <a:pt x="223" y="1037"/>
                    <a:pt x="519" y="1037"/>
                  </a:cubicBezTo>
                  <a:cubicBezTo>
                    <a:pt x="815" y="1037"/>
                    <a:pt x="1038" y="815"/>
                    <a:pt x="1038" y="519"/>
                  </a:cubicBezTo>
                  <a:cubicBezTo>
                    <a:pt x="1038" y="223"/>
                    <a:pt x="815" y="0"/>
                    <a:pt x="519" y="0"/>
                  </a:cubicBezTo>
                  <a:close/>
                </a:path>
              </a:pathLst>
            </a:custGeom>
            <a:solidFill>
              <a:schemeClr val="accent4"/>
            </a:solidFill>
            <a:ln w="19050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1" name="Google Shape;1421;p26"/>
            <p:cNvSpPr/>
            <p:nvPr/>
          </p:nvSpPr>
          <p:spPr>
            <a:xfrm>
              <a:off x="35175" y="498163"/>
              <a:ext cx="25950" cy="25950"/>
            </a:xfrm>
            <a:custGeom>
              <a:avLst/>
              <a:gdLst/>
              <a:ahLst/>
              <a:cxnLst/>
              <a:rect l="l" t="t" r="r" b="b"/>
              <a:pathLst>
                <a:path w="1038" h="1038" extrusionOk="0">
                  <a:moveTo>
                    <a:pt x="519" y="0"/>
                  </a:moveTo>
                  <a:cubicBezTo>
                    <a:pt x="223" y="0"/>
                    <a:pt x="1" y="223"/>
                    <a:pt x="1" y="519"/>
                  </a:cubicBezTo>
                  <a:cubicBezTo>
                    <a:pt x="1" y="790"/>
                    <a:pt x="223" y="1037"/>
                    <a:pt x="519" y="1037"/>
                  </a:cubicBezTo>
                  <a:cubicBezTo>
                    <a:pt x="815" y="1037"/>
                    <a:pt x="1038" y="790"/>
                    <a:pt x="1038" y="519"/>
                  </a:cubicBezTo>
                  <a:cubicBezTo>
                    <a:pt x="1038" y="223"/>
                    <a:pt x="815" y="0"/>
                    <a:pt x="519" y="0"/>
                  </a:cubicBezTo>
                  <a:close/>
                </a:path>
              </a:pathLst>
            </a:custGeom>
            <a:solidFill>
              <a:schemeClr val="accent4"/>
            </a:solidFill>
            <a:ln w="19050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2" name="Google Shape;1422;p26"/>
            <p:cNvSpPr/>
            <p:nvPr/>
          </p:nvSpPr>
          <p:spPr>
            <a:xfrm>
              <a:off x="35175" y="648138"/>
              <a:ext cx="25950" cy="26575"/>
            </a:xfrm>
            <a:custGeom>
              <a:avLst/>
              <a:gdLst/>
              <a:ahLst/>
              <a:cxnLst/>
              <a:rect l="l" t="t" r="r" b="b"/>
              <a:pathLst>
                <a:path w="1038" h="1063" extrusionOk="0">
                  <a:moveTo>
                    <a:pt x="519" y="1"/>
                  </a:moveTo>
                  <a:cubicBezTo>
                    <a:pt x="223" y="1"/>
                    <a:pt x="1" y="248"/>
                    <a:pt x="1" y="519"/>
                  </a:cubicBezTo>
                  <a:cubicBezTo>
                    <a:pt x="1" y="816"/>
                    <a:pt x="223" y="1062"/>
                    <a:pt x="519" y="1062"/>
                  </a:cubicBezTo>
                  <a:cubicBezTo>
                    <a:pt x="815" y="1062"/>
                    <a:pt x="1038" y="816"/>
                    <a:pt x="1038" y="519"/>
                  </a:cubicBezTo>
                  <a:cubicBezTo>
                    <a:pt x="1038" y="248"/>
                    <a:pt x="815" y="1"/>
                    <a:pt x="519" y="1"/>
                  </a:cubicBezTo>
                  <a:close/>
                </a:path>
              </a:pathLst>
            </a:custGeom>
            <a:solidFill>
              <a:schemeClr val="accent4"/>
            </a:solidFill>
            <a:ln w="19050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3" name="Google Shape;1423;p26"/>
            <p:cNvSpPr/>
            <p:nvPr/>
          </p:nvSpPr>
          <p:spPr>
            <a:xfrm>
              <a:off x="35175" y="798738"/>
              <a:ext cx="25950" cy="25950"/>
            </a:xfrm>
            <a:custGeom>
              <a:avLst/>
              <a:gdLst/>
              <a:ahLst/>
              <a:cxnLst/>
              <a:rect l="l" t="t" r="r" b="b"/>
              <a:pathLst>
                <a:path w="1038" h="1038" extrusionOk="0">
                  <a:moveTo>
                    <a:pt x="519" y="1"/>
                  </a:moveTo>
                  <a:cubicBezTo>
                    <a:pt x="223" y="1"/>
                    <a:pt x="1" y="223"/>
                    <a:pt x="1" y="519"/>
                  </a:cubicBezTo>
                  <a:cubicBezTo>
                    <a:pt x="1" y="816"/>
                    <a:pt x="223" y="1038"/>
                    <a:pt x="519" y="1038"/>
                  </a:cubicBezTo>
                  <a:cubicBezTo>
                    <a:pt x="815" y="1038"/>
                    <a:pt x="1038" y="816"/>
                    <a:pt x="1038" y="519"/>
                  </a:cubicBezTo>
                  <a:cubicBezTo>
                    <a:pt x="1038" y="223"/>
                    <a:pt x="815" y="1"/>
                    <a:pt x="519" y="1"/>
                  </a:cubicBezTo>
                  <a:close/>
                </a:path>
              </a:pathLst>
            </a:custGeom>
            <a:solidFill>
              <a:schemeClr val="accent4"/>
            </a:solidFill>
            <a:ln w="19050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4" name="Google Shape;1424;p26"/>
            <p:cNvSpPr/>
            <p:nvPr/>
          </p:nvSpPr>
          <p:spPr>
            <a:xfrm>
              <a:off x="-90125" y="-103637"/>
              <a:ext cx="25950" cy="25950"/>
            </a:xfrm>
            <a:custGeom>
              <a:avLst/>
              <a:gdLst/>
              <a:ahLst/>
              <a:cxnLst/>
              <a:rect l="l" t="t" r="r" b="b"/>
              <a:pathLst>
                <a:path w="1038" h="1038" extrusionOk="0">
                  <a:moveTo>
                    <a:pt x="519" y="1"/>
                  </a:moveTo>
                  <a:cubicBezTo>
                    <a:pt x="223" y="1"/>
                    <a:pt x="1" y="223"/>
                    <a:pt x="1" y="519"/>
                  </a:cubicBezTo>
                  <a:cubicBezTo>
                    <a:pt x="1" y="815"/>
                    <a:pt x="223" y="1038"/>
                    <a:pt x="519" y="1038"/>
                  </a:cubicBezTo>
                  <a:cubicBezTo>
                    <a:pt x="791" y="1038"/>
                    <a:pt x="1038" y="815"/>
                    <a:pt x="1038" y="519"/>
                  </a:cubicBezTo>
                  <a:cubicBezTo>
                    <a:pt x="1038" y="223"/>
                    <a:pt x="791" y="1"/>
                    <a:pt x="519" y="1"/>
                  </a:cubicBezTo>
                  <a:close/>
                </a:path>
              </a:pathLst>
            </a:custGeom>
            <a:solidFill>
              <a:schemeClr val="accent4"/>
            </a:solidFill>
            <a:ln w="19050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5" name="Google Shape;1425;p26"/>
            <p:cNvSpPr/>
            <p:nvPr/>
          </p:nvSpPr>
          <p:spPr>
            <a:xfrm>
              <a:off x="-90125" y="46963"/>
              <a:ext cx="25950" cy="25950"/>
            </a:xfrm>
            <a:custGeom>
              <a:avLst/>
              <a:gdLst/>
              <a:ahLst/>
              <a:cxnLst/>
              <a:rect l="l" t="t" r="r" b="b"/>
              <a:pathLst>
                <a:path w="1038" h="1038" extrusionOk="0">
                  <a:moveTo>
                    <a:pt x="519" y="1"/>
                  </a:moveTo>
                  <a:cubicBezTo>
                    <a:pt x="223" y="1"/>
                    <a:pt x="1" y="223"/>
                    <a:pt x="1" y="519"/>
                  </a:cubicBezTo>
                  <a:cubicBezTo>
                    <a:pt x="1" y="791"/>
                    <a:pt x="223" y="1038"/>
                    <a:pt x="519" y="1038"/>
                  </a:cubicBezTo>
                  <a:cubicBezTo>
                    <a:pt x="791" y="1038"/>
                    <a:pt x="1038" y="791"/>
                    <a:pt x="1038" y="519"/>
                  </a:cubicBezTo>
                  <a:cubicBezTo>
                    <a:pt x="1038" y="223"/>
                    <a:pt x="791" y="1"/>
                    <a:pt x="519" y="1"/>
                  </a:cubicBezTo>
                  <a:close/>
                </a:path>
              </a:pathLst>
            </a:custGeom>
            <a:solidFill>
              <a:schemeClr val="accent4"/>
            </a:solidFill>
            <a:ln w="19050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6" name="Google Shape;1426;p26"/>
            <p:cNvSpPr/>
            <p:nvPr/>
          </p:nvSpPr>
          <p:spPr>
            <a:xfrm>
              <a:off x="-90125" y="196963"/>
              <a:ext cx="25950" cy="26550"/>
            </a:xfrm>
            <a:custGeom>
              <a:avLst/>
              <a:gdLst/>
              <a:ahLst/>
              <a:cxnLst/>
              <a:rect l="l" t="t" r="r" b="b"/>
              <a:pathLst>
                <a:path w="1038" h="1062" extrusionOk="0">
                  <a:moveTo>
                    <a:pt x="519" y="0"/>
                  </a:moveTo>
                  <a:cubicBezTo>
                    <a:pt x="223" y="0"/>
                    <a:pt x="1" y="247"/>
                    <a:pt x="1" y="519"/>
                  </a:cubicBezTo>
                  <a:cubicBezTo>
                    <a:pt x="1" y="815"/>
                    <a:pt x="223" y="1062"/>
                    <a:pt x="519" y="1062"/>
                  </a:cubicBezTo>
                  <a:cubicBezTo>
                    <a:pt x="791" y="1062"/>
                    <a:pt x="1038" y="815"/>
                    <a:pt x="1038" y="519"/>
                  </a:cubicBezTo>
                  <a:cubicBezTo>
                    <a:pt x="1038" y="247"/>
                    <a:pt x="791" y="0"/>
                    <a:pt x="519" y="0"/>
                  </a:cubicBezTo>
                  <a:close/>
                </a:path>
              </a:pathLst>
            </a:custGeom>
            <a:solidFill>
              <a:schemeClr val="accent4"/>
            </a:solidFill>
            <a:ln w="19050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7" name="Google Shape;1427;p26"/>
            <p:cNvSpPr/>
            <p:nvPr/>
          </p:nvSpPr>
          <p:spPr>
            <a:xfrm>
              <a:off x="-90125" y="347563"/>
              <a:ext cx="25950" cy="25950"/>
            </a:xfrm>
            <a:custGeom>
              <a:avLst/>
              <a:gdLst/>
              <a:ahLst/>
              <a:cxnLst/>
              <a:rect l="l" t="t" r="r" b="b"/>
              <a:pathLst>
                <a:path w="1038" h="1038" extrusionOk="0">
                  <a:moveTo>
                    <a:pt x="519" y="0"/>
                  </a:moveTo>
                  <a:cubicBezTo>
                    <a:pt x="223" y="0"/>
                    <a:pt x="1" y="223"/>
                    <a:pt x="1" y="519"/>
                  </a:cubicBezTo>
                  <a:cubicBezTo>
                    <a:pt x="1" y="815"/>
                    <a:pt x="223" y="1037"/>
                    <a:pt x="519" y="1037"/>
                  </a:cubicBezTo>
                  <a:cubicBezTo>
                    <a:pt x="791" y="1037"/>
                    <a:pt x="1038" y="815"/>
                    <a:pt x="1038" y="519"/>
                  </a:cubicBezTo>
                  <a:cubicBezTo>
                    <a:pt x="1038" y="223"/>
                    <a:pt x="791" y="0"/>
                    <a:pt x="519" y="0"/>
                  </a:cubicBezTo>
                  <a:close/>
                </a:path>
              </a:pathLst>
            </a:custGeom>
            <a:solidFill>
              <a:schemeClr val="accent4"/>
            </a:solidFill>
            <a:ln w="19050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8" name="Google Shape;1428;p26"/>
            <p:cNvSpPr/>
            <p:nvPr/>
          </p:nvSpPr>
          <p:spPr>
            <a:xfrm>
              <a:off x="-90125" y="498163"/>
              <a:ext cx="25950" cy="25950"/>
            </a:xfrm>
            <a:custGeom>
              <a:avLst/>
              <a:gdLst/>
              <a:ahLst/>
              <a:cxnLst/>
              <a:rect l="l" t="t" r="r" b="b"/>
              <a:pathLst>
                <a:path w="1038" h="1038" extrusionOk="0">
                  <a:moveTo>
                    <a:pt x="519" y="0"/>
                  </a:moveTo>
                  <a:cubicBezTo>
                    <a:pt x="223" y="0"/>
                    <a:pt x="1" y="223"/>
                    <a:pt x="1" y="519"/>
                  </a:cubicBezTo>
                  <a:cubicBezTo>
                    <a:pt x="1" y="790"/>
                    <a:pt x="223" y="1037"/>
                    <a:pt x="519" y="1037"/>
                  </a:cubicBezTo>
                  <a:cubicBezTo>
                    <a:pt x="791" y="1037"/>
                    <a:pt x="1038" y="790"/>
                    <a:pt x="1038" y="519"/>
                  </a:cubicBezTo>
                  <a:cubicBezTo>
                    <a:pt x="1038" y="223"/>
                    <a:pt x="791" y="0"/>
                    <a:pt x="519" y="0"/>
                  </a:cubicBezTo>
                  <a:close/>
                </a:path>
              </a:pathLst>
            </a:custGeom>
            <a:solidFill>
              <a:schemeClr val="accent4"/>
            </a:solidFill>
            <a:ln w="19050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9" name="Google Shape;1429;p26"/>
            <p:cNvSpPr/>
            <p:nvPr/>
          </p:nvSpPr>
          <p:spPr>
            <a:xfrm>
              <a:off x="-90125" y="648138"/>
              <a:ext cx="25950" cy="26575"/>
            </a:xfrm>
            <a:custGeom>
              <a:avLst/>
              <a:gdLst/>
              <a:ahLst/>
              <a:cxnLst/>
              <a:rect l="l" t="t" r="r" b="b"/>
              <a:pathLst>
                <a:path w="1038" h="1063" extrusionOk="0">
                  <a:moveTo>
                    <a:pt x="519" y="1"/>
                  </a:moveTo>
                  <a:cubicBezTo>
                    <a:pt x="223" y="1"/>
                    <a:pt x="1" y="248"/>
                    <a:pt x="1" y="519"/>
                  </a:cubicBezTo>
                  <a:cubicBezTo>
                    <a:pt x="1" y="816"/>
                    <a:pt x="223" y="1062"/>
                    <a:pt x="519" y="1062"/>
                  </a:cubicBezTo>
                  <a:cubicBezTo>
                    <a:pt x="791" y="1062"/>
                    <a:pt x="1038" y="816"/>
                    <a:pt x="1038" y="519"/>
                  </a:cubicBezTo>
                  <a:cubicBezTo>
                    <a:pt x="1038" y="248"/>
                    <a:pt x="791" y="1"/>
                    <a:pt x="519" y="1"/>
                  </a:cubicBezTo>
                  <a:close/>
                </a:path>
              </a:pathLst>
            </a:custGeom>
            <a:solidFill>
              <a:schemeClr val="accent4"/>
            </a:solidFill>
            <a:ln w="19050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0" name="Google Shape;1430;p26"/>
            <p:cNvSpPr/>
            <p:nvPr/>
          </p:nvSpPr>
          <p:spPr>
            <a:xfrm>
              <a:off x="-90125" y="798738"/>
              <a:ext cx="25950" cy="25950"/>
            </a:xfrm>
            <a:custGeom>
              <a:avLst/>
              <a:gdLst/>
              <a:ahLst/>
              <a:cxnLst/>
              <a:rect l="l" t="t" r="r" b="b"/>
              <a:pathLst>
                <a:path w="1038" h="1038" extrusionOk="0">
                  <a:moveTo>
                    <a:pt x="519" y="1"/>
                  </a:moveTo>
                  <a:cubicBezTo>
                    <a:pt x="223" y="1"/>
                    <a:pt x="1" y="223"/>
                    <a:pt x="1" y="519"/>
                  </a:cubicBezTo>
                  <a:cubicBezTo>
                    <a:pt x="1" y="816"/>
                    <a:pt x="223" y="1038"/>
                    <a:pt x="519" y="1038"/>
                  </a:cubicBezTo>
                  <a:cubicBezTo>
                    <a:pt x="791" y="1038"/>
                    <a:pt x="1038" y="816"/>
                    <a:pt x="1038" y="519"/>
                  </a:cubicBezTo>
                  <a:cubicBezTo>
                    <a:pt x="1038" y="223"/>
                    <a:pt x="791" y="1"/>
                    <a:pt x="519" y="1"/>
                  </a:cubicBezTo>
                  <a:close/>
                </a:path>
              </a:pathLst>
            </a:custGeom>
            <a:solidFill>
              <a:schemeClr val="accent4"/>
            </a:solidFill>
            <a:ln w="19050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1" name="Google Shape;1431;p26"/>
            <p:cNvSpPr/>
            <p:nvPr/>
          </p:nvSpPr>
          <p:spPr>
            <a:xfrm>
              <a:off x="-216025" y="-103637"/>
              <a:ext cx="25950" cy="25950"/>
            </a:xfrm>
            <a:custGeom>
              <a:avLst/>
              <a:gdLst/>
              <a:ahLst/>
              <a:cxnLst/>
              <a:rect l="l" t="t" r="r" b="b"/>
              <a:pathLst>
                <a:path w="1038" h="1038" extrusionOk="0">
                  <a:moveTo>
                    <a:pt x="519" y="1"/>
                  </a:moveTo>
                  <a:cubicBezTo>
                    <a:pt x="247" y="1"/>
                    <a:pt x="0" y="223"/>
                    <a:pt x="0" y="519"/>
                  </a:cubicBezTo>
                  <a:cubicBezTo>
                    <a:pt x="0" y="815"/>
                    <a:pt x="247" y="1038"/>
                    <a:pt x="519" y="1038"/>
                  </a:cubicBezTo>
                  <a:cubicBezTo>
                    <a:pt x="815" y="1038"/>
                    <a:pt x="1037" y="815"/>
                    <a:pt x="1037" y="519"/>
                  </a:cubicBezTo>
                  <a:cubicBezTo>
                    <a:pt x="1037" y="223"/>
                    <a:pt x="815" y="1"/>
                    <a:pt x="519" y="1"/>
                  </a:cubicBezTo>
                  <a:close/>
                </a:path>
              </a:pathLst>
            </a:custGeom>
            <a:solidFill>
              <a:schemeClr val="accent4"/>
            </a:solidFill>
            <a:ln w="19050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2" name="Google Shape;1432;p26"/>
            <p:cNvSpPr/>
            <p:nvPr/>
          </p:nvSpPr>
          <p:spPr>
            <a:xfrm>
              <a:off x="-216025" y="46963"/>
              <a:ext cx="25950" cy="25950"/>
            </a:xfrm>
            <a:custGeom>
              <a:avLst/>
              <a:gdLst/>
              <a:ahLst/>
              <a:cxnLst/>
              <a:rect l="l" t="t" r="r" b="b"/>
              <a:pathLst>
                <a:path w="1038" h="1038" extrusionOk="0">
                  <a:moveTo>
                    <a:pt x="519" y="1"/>
                  </a:moveTo>
                  <a:cubicBezTo>
                    <a:pt x="247" y="1"/>
                    <a:pt x="0" y="223"/>
                    <a:pt x="0" y="519"/>
                  </a:cubicBezTo>
                  <a:cubicBezTo>
                    <a:pt x="0" y="791"/>
                    <a:pt x="247" y="1038"/>
                    <a:pt x="519" y="1038"/>
                  </a:cubicBezTo>
                  <a:cubicBezTo>
                    <a:pt x="815" y="1038"/>
                    <a:pt x="1037" y="791"/>
                    <a:pt x="1037" y="519"/>
                  </a:cubicBezTo>
                  <a:cubicBezTo>
                    <a:pt x="1037" y="223"/>
                    <a:pt x="815" y="1"/>
                    <a:pt x="519" y="1"/>
                  </a:cubicBezTo>
                  <a:close/>
                </a:path>
              </a:pathLst>
            </a:custGeom>
            <a:solidFill>
              <a:schemeClr val="accent4"/>
            </a:solidFill>
            <a:ln w="19050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3" name="Google Shape;1433;p26"/>
            <p:cNvSpPr/>
            <p:nvPr/>
          </p:nvSpPr>
          <p:spPr>
            <a:xfrm>
              <a:off x="-216025" y="196963"/>
              <a:ext cx="25950" cy="26550"/>
            </a:xfrm>
            <a:custGeom>
              <a:avLst/>
              <a:gdLst/>
              <a:ahLst/>
              <a:cxnLst/>
              <a:rect l="l" t="t" r="r" b="b"/>
              <a:pathLst>
                <a:path w="1038" h="1062" extrusionOk="0">
                  <a:moveTo>
                    <a:pt x="519" y="0"/>
                  </a:moveTo>
                  <a:cubicBezTo>
                    <a:pt x="247" y="0"/>
                    <a:pt x="0" y="247"/>
                    <a:pt x="0" y="519"/>
                  </a:cubicBezTo>
                  <a:cubicBezTo>
                    <a:pt x="0" y="815"/>
                    <a:pt x="247" y="1062"/>
                    <a:pt x="519" y="1062"/>
                  </a:cubicBezTo>
                  <a:cubicBezTo>
                    <a:pt x="815" y="1062"/>
                    <a:pt x="1037" y="815"/>
                    <a:pt x="1037" y="519"/>
                  </a:cubicBezTo>
                  <a:cubicBezTo>
                    <a:pt x="1037" y="247"/>
                    <a:pt x="815" y="0"/>
                    <a:pt x="519" y="0"/>
                  </a:cubicBezTo>
                  <a:close/>
                </a:path>
              </a:pathLst>
            </a:custGeom>
            <a:solidFill>
              <a:schemeClr val="accent4"/>
            </a:solidFill>
            <a:ln w="19050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4" name="Google Shape;1434;p26"/>
            <p:cNvSpPr/>
            <p:nvPr/>
          </p:nvSpPr>
          <p:spPr>
            <a:xfrm>
              <a:off x="-216025" y="347563"/>
              <a:ext cx="25950" cy="25950"/>
            </a:xfrm>
            <a:custGeom>
              <a:avLst/>
              <a:gdLst/>
              <a:ahLst/>
              <a:cxnLst/>
              <a:rect l="l" t="t" r="r" b="b"/>
              <a:pathLst>
                <a:path w="1038" h="1038" extrusionOk="0">
                  <a:moveTo>
                    <a:pt x="519" y="0"/>
                  </a:moveTo>
                  <a:cubicBezTo>
                    <a:pt x="247" y="0"/>
                    <a:pt x="0" y="223"/>
                    <a:pt x="0" y="519"/>
                  </a:cubicBezTo>
                  <a:cubicBezTo>
                    <a:pt x="0" y="815"/>
                    <a:pt x="247" y="1037"/>
                    <a:pt x="519" y="1037"/>
                  </a:cubicBezTo>
                  <a:cubicBezTo>
                    <a:pt x="815" y="1037"/>
                    <a:pt x="1037" y="815"/>
                    <a:pt x="1037" y="519"/>
                  </a:cubicBezTo>
                  <a:cubicBezTo>
                    <a:pt x="1037" y="223"/>
                    <a:pt x="815" y="0"/>
                    <a:pt x="519" y="0"/>
                  </a:cubicBezTo>
                  <a:close/>
                </a:path>
              </a:pathLst>
            </a:custGeom>
            <a:solidFill>
              <a:schemeClr val="accent4"/>
            </a:solidFill>
            <a:ln w="19050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5" name="Google Shape;1435;p26"/>
            <p:cNvSpPr/>
            <p:nvPr/>
          </p:nvSpPr>
          <p:spPr>
            <a:xfrm>
              <a:off x="-216025" y="498163"/>
              <a:ext cx="25950" cy="25950"/>
            </a:xfrm>
            <a:custGeom>
              <a:avLst/>
              <a:gdLst/>
              <a:ahLst/>
              <a:cxnLst/>
              <a:rect l="l" t="t" r="r" b="b"/>
              <a:pathLst>
                <a:path w="1038" h="1038" extrusionOk="0">
                  <a:moveTo>
                    <a:pt x="519" y="0"/>
                  </a:moveTo>
                  <a:cubicBezTo>
                    <a:pt x="247" y="0"/>
                    <a:pt x="0" y="223"/>
                    <a:pt x="0" y="519"/>
                  </a:cubicBezTo>
                  <a:cubicBezTo>
                    <a:pt x="0" y="790"/>
                    <a:pt x="247" y="1037"/>
                    <a:pt x="519" y="1037"/>
                  </a:cubicBezTo>
                  <a:cubicBezTo>
                    <a:pt x="815" y="1037"/>
                    <a:pt x="1037" y="790"/>
                    <a:pt x="1037" y="519"/>
                  </a:cubicBezTo>
                  <a:cubicBezTo>
                    <a:pt x="1037" y="223"/>
                    <a:pt x="815" y="0"/>
                    <a:pt x="519" y="0"/>
                  </a:cubicBezTo>
                  <a:close/>
                </a:path>
              </a:pathLst>
            </a:custGeom>
            <a:solidFill>
              <a:schemeClr val="accent4"/>
            </a:solidFill>
            <a:ln w="19050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6" name="Google Shape;1436;p26"/>
            <p:cNvSpPr/>
            <p:nvPr/>
          </p:nvSpPr>
          <p:spPr>
            <a:xfrm>
              <a:off x="-216025" y="648138"/>
              <a:ext cx="25950" cy="26575"/>
            </a:xfrm>
            <a:custGeom>
              <a:avLst/>
              <a:gdLst/>
              <a:ahLst/>
              <a:cxnLst/>
              <a:rect l="l" t="t" r="r" b="b"/>
              <a:pathLst>
                <a:path w="1038" h="1063" extrusionOk="0">
                  <a:moveTo>
                    <a:pt x="519" y="1"/>
                  </a:moveTo>
                  <a:cubicBezTo>
                    <a:pt x="247" y="1"/>
                    <a:pt x="0" y="248"/>
                    <a:pt x="0" y="519"/>
                  </a:cubicBezTo>
                  <a:cubicBezTo>
                    <a:pt x="0" y="816"/>
                    <a:pt x="247" y="1062"/>
                    <a:pt x="519" y="1062"/>
                  </a:cubicBezTo>
                  <a:cubicBezTo>
                    <a:pt x="815" y="1062"/>
                    <a:pt x="1037" y="816"/>
                    <a:pt x="1037" y="519"/>
                  </a:cubicBezTo>
                  <a:cubicBezTo>
                    <a:pt x="1037" y="248"/>
                    <a:pt x="815" y="1"/>
                    <a:pt x="519" y="1"/>
                  </a:cubicBezTo>
                  <a:close/>
                </a:path>
              </a:pathLst>
            </a:custGeom>
            <a:solidFill>
              <a:schemeClr val="accent4"/>
            </a:solidFill>
            <a:ln w="19050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7" name="Google Shape;1437;p26"/>
            <p:cNvSpPr/>
            <p:nvPr/>
          </p:nvSpPr>
          <p:spPr>
            <a:xfrm>
              <a:off x="-216025" y="798738"/>
              <a:ext cx="25950" cy="25950"/>
            </a:xfrm>
            <a:custGeom>
              <a:avLst/>
              <a:gdLst/>
              <a:ahLst/>
              <a:cxnLst/>
              <a:rect l="l" t="t" r="r" b="b"/>
              <a:pathLst>
                <a:path w="1038" h="1038" extrusionOk="0">
                  <a:moveTo>
                    <a:pt x="519" y="1"/>
                  </a:moveTo>
                  <a:cubicBezTo>
                    <a:pt x="247" y="1"/>
                    <a:pt x="0" y="223"/>
                    <a:pt x="0" y="519"/>
                  </a:cubicBezTo>
                  <a:cubicBezTo>
                    <a:pt x="0" y="816"/>
                    <a:pt x="247" y="1038"/>
                    <a:pt x="519" y="1038"/>
                  </a:cubicBezTo>
                  <a:cubicBezTo>
                    <a:pt x="815" y="1038"/>
                    <a:pt x="1037" y="816"/>
                    <a:pt x="1037" y="519"/>
                  </a:cubicBezTo>
                  <a:cubicBezTo>
                    <a:pt x="1037" y="223"/>
                    <a:pt x="815" y="1"/>
                    <a:pt x="519" y="1"/>
                  </a:cubicBezTo>
                  <a:close/>
                </a:path>
              </a:pathLst>
            </a:custGeom>
            <a:solidFill>
              <a:schemeClr val="accent4"/>
            </a:solidFill>
            <a:ln w="19050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8" name="Google Shape;1438;p26"/>
            <p:cNvSpPr/>
            <p:nvPr/>
          </p:nvSpPr>
          <p:spPr>
            <a:xfrm>
              <a:off x="-341325" y="-103637"/>
              <a:ext cx="25950" cy="25950"/>
            </a:xfrm>
            <a:custGeom>
              <a:avLst/>
              <a:gdLst/>
              <a:ahLst/>
              <a:cxnLst/>
              <a:rect l="l" t="t" r="r" b="b"/>
              <a:pathLst>
                <a:path w="1038" h="1038" extrusionOk="0">
                  <a:moveTo>
                    <a:pt x="519" y="1"/>
                  </a:moveTo>
                  <a:cubicBezTo>
                    <a:pt x="223" y="1"/>
                    <a:pt x="0" y="223"/>
                    <a:pt x="0" y="519"/>
                  </a:cubicBezTo>
                  <a:cubicBezTo>
                    <a:pt x="0" y="815"/>
                    <a:pt x="223" y="1038"/>
                    <a:pt x="519" y="1038"/>
                  </a:cubicBezTo>
                  <a:cubicBezTo>
                    <a:pt x="815" y="1038"/>
                    <a:pt x="1037" y="815"/>
                    <a:pt x="1037" y="519"/>
                  </a:cubicBezTo>
                  <a:cubicBezTo>
                    <a:pt x="1037" y="223"/>
                    <a:pt x="815" y="1"/>
                    <a:pt x="519" y="1"/>
                  </a:cubicBezTo>
                  <a:close/>
                </a:path>
              </a:pathLst>
            </a:custGeom>
            <a:solidFill>
              <a:schemeClr val="accent4"/>
            </a:solidFill>
            <a:ln w="19050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9" name="Google Shape;1439;p26"/>
            <p:cNvSpPr/>
            <p:nvPr/>
          </p:nvSpPr>
          <p:spPr>
            <a:xfrm>
              <a:off x="-341325" y="46963"/>
              <a:ext cx="25950" cy="25950"/>
            </a:xfrm>
            <a:custGeom>
              <a:avLst/>
              <a:gdLst/>
              <a:ahLst/>
              <a:cxnLst/>
              <a:rect l="l" t="t" r="r" b="b"/>
              <a:pathLst>
                <a:path w="1038" h="1038" extrusionOk="0">
                  <a:moveTo>
                    <a:pt x="519" y="1"/>
                  </a:moveTo>
                  <a:cubicBezTo>
                    <a:pt x="223" y="1"/>
                    <a:pt x="0" y="223"/>
                    <a:pt x="0" y="519"/>
                  </a:cubicBezTo>
                  <a:cubicBezTo>
                    <a:pt x="0" y="791"/>
                    <a:pt x="223" y="1038"/>
                    <a:pt x="519" y="1038"/>
                  </a:cubicBezTo>
                  <a:cubicBezTo>
                    <a:pt x="815" y="1038"/>
                    <a:pt x="1037" y="791"/>
                    <a:pt x="1037" y="519"/>
                  </a:cubicBezTo>
                  <a:cubicBezTo>
                    <a:pt x="1037" y="223"/>
                    <a:pt x="815" y="1"/>
                    <a:pt x="519" y="1"/>
                  </a:cubicBezTo>
                  <a:close/>
                </a:path>
              </a:pathLst>
            </a:custGeom>
            <a:solidFill>
              <a:schemeClr val="accent4"/>
            </a:solidFill>
            <a:ln w="19050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0" name="Google Shape;1440;p26"/>
            <p:cNvSpPr/>
            <p:nvPr/>
          </p:nvSpPr>
          <p:spPr>
            <a:xfrm>
              <a:off x="-341325" y="196963"/>
              <a:ext cx="25950" cy="26550"/>
            </a:xfrm>
            <a:custGeom>
              <a:avLst/>
              <a:gdLst/>
              <a:ahLst/>
              <a:cxnLst/>
              <a:rect l="l" t="t" r="r" b="b"/>
              <a:pathLst>
                <a:path w="1038" h="1062" extrusionOk="0">
                  <a:moveTo>
                    <a:pt x="519" y="0"/>
                  </a:moveTo>
                  <a:cubicBezTo>
                    <a:pt x="223" y="0"/>
                    <a:pt x="0" y="247"/>
                    <a:pt x="0" y="519"/>
                  </a:cubicBezTo>
                  <a:cubicBezTo>
                    <a:pt x="0" y="815"/>
                    <a:pt x="223" y="1062"/>
                    <a:pt x="519" y="1062"/>
                  </a:cubicBezTo>
                  <a:cubicBezTo>
                    <a:pt x="815" y="1062"/>
                    <a:pt x="1037" y="815"/>
                    <a:pt x="1037" y="519"/>
                  </a:cubicBezTo>
                  <a:cubicBezTo>
                    <a:pt x="1037" y="247"/>
                    <a:pt x="815" y="0"/>
                    <a:pt x="519" y="0"/>
                  </a:cubicBezTo>
                  <a:close/>
                </a:path>
              </a:pathLst>
            </a:custGeom>
            <a:solidFill>
              <a:schemeClr val="accent4"/>
            </a:solidFill>
            <a:ln w="19050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1" name="Google Shape;1441;p26"/>
            <p:cNvSpPr/>
            <p:nvPr/>
          </p:nvSpPr>
          <p:spPr>
            <a:xfrm>
              <a:off x="-341325" y="347563"/>
              <a:ext cx="25950" cy="25950"/>
            </a:xfrm>
            <a:custGeom>
              <a:avLst/>
              <a:gdLst/>
              <a:ahLst/>
              <a:cxnLst/>
              <a:rect l="l" t="t" r="r" b="b"/>
              <a:pathLst>
                <a:path w="1038" h="1038" extrusionOk="0">
                  <a:moveTo>
                    <a:pt x="519" y="0"/>
                  </a:moveTo>
                  <a:cubicBezTo>
                    <a:pt x="223" y="0"/>
                    <a:pt x="0" y="223"/>
                    <a:pt x="0" y="519"/>
                  </a:cubicBezTo>
                  <a:cubicBezTo>
                    <a:pt x="0" y="815"/>
                    <a:pt x="223" y="1037"/>
                    <a:pt x="519" y="1037"/>
                  </a:cubicBezTo>
                  <a:cubicBezTo>
                    <a:pt x="815" y="1037"/>
                    <a:pt x="1037" y="815"/>
                    <a:pt x="1037" y="519"/>
                  </a:cubicBezTo>
                  <a:cubicBezTo>
                    <a:pt x="1037" y="223"/>
                    <a:pt x="815" y="0"/>
                    <a:pt x="519" y="0"/>
                  </a:cubicBezTo>
                  <a:close/>
                </a:path>
              </a:pathLst>
            </a:custGeom>
            <a:solidFill>
              <a:schemeClr val="accent4"/>
            </a:solidFill>
            <a:ln w="19050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2" name="Google Shape;1442;p26"/>
            <p:cNvSpPr/>
            <p:nvPr/>
          </p:nvSpPr>
          <p:spPr>
            <a:xfrm>
              <a:off x="-341325" y="498163"/>
              <a:ext cx="25950" cy="25950"/>
            </a:xfrm>
            <a:custGeom>
              <a:avLst/>
              <a:gdLst/>
              <a:ahLst/>
              <a:cxnLst/>
              <a:rect l="l" t="t" r="r" b="b"/>
              <a:pathLst>
                <a:path w="1038" h="1038" extrusionOk="0">
                  <a:moveTo>
                    <a:pt x="519" y="0"/>
                  </a:moveTo>
                  <a:cubicBezTo>
                    <a:pt x="223" y="0"/>
                    <a:pt x="0" y="223"/>
                    <a:pt x="0" y="519"/>
                  </a:cubicBezTo>
                  <a:cubicBezTo>
                    <a:pt x="0" y="790"/>
                    <a:pt x="223" y="1037"/>
                    <a:pt x="519" y="1037"/>
                  </a:cubicBezTo>
                  <a:cubicBezTo>
                    <a:pt x="815" y="1037"/>
                    <a:pt x="1037" y="790"/>
                    <a:pt x="1037" y="519"/>
                  </a:cubicBezTo>
                  <a:cubicBezTo>
                    <a:pt x="1037" y="223"/>
                    <a:pt x="815" y="0"/>
                    <a:pt x="519" y="0"/>
                  </a:cubicBezTo>
                  <a:close/>
                </a:path>
              </a:pathLst>
            </a:custGeom>
            <a:solidFill>
              <a:schemeClr val="accent4"/>
            </a:solidFill>
            <a:ln w="19050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3" name="Google Shape;1443;p26"/>
            <p:cNvSpPr/>
            <p:nvPr/>
          </p:nvSpPr>
          <p:spPr>
            <a:xfrm>
              <a:off x="-341325" y="648138"/>
              <a:ext cx="25950" cy="26575"/>
            </a:xfrm>
            <a:custGeom>
              <a:avLst/>
              <a:gdLst/>
              <a:ahLst/>
              <a:cxnLst/>
              <a:rect l="l" t="t" r="r" b="b"/>
              <a:pathLst>
                <a:path w="1038" h="1063" extrusionOk="0">
                  <a:moveTo>
                    <a:pt x="519" y="1"/>
                  </a:moveTo>
                  <a:cubicBezTo>
                    <a:pt x="223" y="1"/>
                    <a:pt x="0" y="248"/>
                    <a:pt x="0" y="519"/>
                  </a:cubicBezTo>
                  <a:cubicBezTo>
                    <a:pt x="0" y="816"/>
                    <a:pt x="223" y="1062"/>
                    <a:pt x="519" y="1062"/>
                  </a:cubicBezTo>
                  <a:cubicBezTo>
                    <a:pt x="815" y="1062"/>
                    <a:pt x="1037" y="816"/>
                    <a:pt x="1037" y="519"/>
                  </a:cubicBezTo>
                  <a:cubicBezTo>
                    <a:pt x="1037" y="248"/>
                    <a:pt x="815" y="1"/>
                    <a:pt x="519" y="1"/>
                  </a:cubicBezTo>
                  <a:close/>
                </a:path>
              </a:pathLst>
            </a:custGeom>
            <a:solidFill>
              <a:schemeClr val="accent4"/>
            </a:solidFill>
            <a:ln w="19050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4" name="Google Shape;1444;p26"/>
            <p:cNvSpPr/>
            <p:nvPr/>
          </p:nvSpPr>
          <p:spPr>
            <a:xfrm>
              <a:off x="-341325" y="798738"/>
              <a:ext cx="25950" cy="25950"/>
            </a:xfrm>
            <a:custGeom>
              <a:avLst/>
              <a:gdLst/>
              <a:ahLst/>
              <a:cxnLst/>
              <a:rect l="l" t="t" r="r" b="b"/>
              <a:pathLst>
                <a:path w="1038" h="1038" extrusionOk="0">
                  <a:moveTo>
                    <a:pt x="519" y="1"/>
                  </a:moveTo>
                  <a:cubicBezTo>
                    <a:pt x="223" y="1"/>
                    <a:pt x="0" y="223"/>
                    <a:pt x="0" y="519"/>
                  </a:cubicBezTo>
                  <a:cubicBezTo>
                    <a:pt x="0" y="816"/>
                    <a:pt x="223" y="1038"/>
                    <a:pt x="519" y="1038"/>
                  </a:cubicBezTo>
                  <a:cubicBezTo>
                    <a:pt x="815" y="1038"/>
                    <a:pt x="1037" y="816"/>
                    <a:pt x="1037" y="519"/>
                  </a:cubicBezTo>
                  <a:cubicBezTo>
                    <a:pt x="1037" y="223"/>
                    <a:pt x="815" y="1"/>
                    <a:pt x="519" y="1"/>
                  </a:cubicBezTo>
                  <a:close/>
                </a:path>
              </a:pathLst>
            </a:custGeom>
            <a:solidFill>
              <a:schemeClr val="accent4"/>
            </a:solidFill>
            <a:ln w="19050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5" name="Google Shape;1445;p26"/>
            <p:cNvSpPr/>
            <p:nvPr/>
          </p:nvSpPr>
          <p:spPr>
            <a:xfrm>
              <a:off x="-467250" y="-103637"/>
              <a:ext cx="26575" cy="25950"/>
            </a:xfrm>
            <a:custGeom>
              <a:avLst/>
              <a:gdLst/>
              <a:ahLst/>
              <a:cxnLst/>
              <a:rect l="l" t="t" r="r" b="b"/>
              <a:pathLst>
                <a:path w="1063" h="1038" extrusionOk="0">
                  <a:moveTo>
                    <a:pt x="544" y="1"/>
                  </a:moveTo>
                  <a:cubicBezTo>
                    <a:pt x="248" y="1"/>
                    <a:pt x="1" y="223"/>
                    <a:pt x="1" y="519"/>
                  </a:cubicBezTo>
                  <a:cubicBezTo>
                    <a:pt x="1" y="815"/>
                    <a:pt x="248" y="1038"/>
                    <a:pt x="544" y="1038"/>
                  </a:cubicBezTo>
                  <a:cubicBezTo>
                    <a:pt x="816" y="1038"/>
                    <a:pt x="1062" y="815"/>
                    <a:pt x="1062" y="519"/>
                  </a:cubicBezTo>
                  <a:cubicBezTo>
                    <a:pt x="1062" y="223"/>
                    <a:pt x="816" y="1"/>
                    <a:pt x="544" y="1"/>
                  </a:cubicBezTo>
                  <a:close/>
                </a:path>
              </a:pathLst>
            </a:custGeom>
            <a:solidFill>
              <a:schemeClr val="accent4"/>
            </a:solidFill>
            <a:ln w="19050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6" name="Google Shape;1446;p26"/>
            <p:cNvSpPr/>
            <p:nvPr/>
          </p:nvSpPr>
          <p:spPr>
            <a:xfrm>
              <a:off x="-467250" y="46963"/>
              <a:ext cx="26575" cy="25950"/>
            </a:xfrm>
            <a:custGeom>
              <a:avLst/>
              <a:gdLst/>
              <a:ahLst/>
              <a:cxnLst/>
              <a:rect l="l" t="t" r="r" b="b"/>
              <a:pathLst>
                <a:path w="1063" h="1038" extrusionOk="0">
                  <a:moveTo>
                    <a:pt x="544" y="1"/>
                  </a:moveTo>
                  <a:cubicBezTo>
                    <a:pt x="248" y="1"/>
                    <a:pt x="1" y="223"/>
                    <a:pt x="1" y="519"/>
                  </a:cubicBezTo>
                  <a:cubicBezTo>
                    <a:pt x="1" y="791"/>
                    <a:pt x="248" y="1038"/>
                    <a:pt x="544" y="1038"/>
                  </a:cubicBezTo>
                  <a:cubicBezTo>
                    <a:pt x="816" y="1038"/>
                    <a:pt x="1062" y="791"/>
                    <a:pt x="1062" y="519"/>
                  </a:cubicBezTo>
                  <a:cubicBezTo>
                    <a:pt x="1062" y="223"/>
                    <a:pt x="816" y="1"/>
                    <a:pt x="544" y="1"/>
                  </a:cubicBezTo>
                  <a:close/>
                </a:path>
              </a:pathLst>
            </a:custGeom>
            <a:solidFill>
              <a:schemeClr val="accent4"/>
            </a:solidFill>
            <a:ln w="19050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7" name="Google Shape;1447;p26"/>
            <p:cNvSpPr/>
            <p:nvPr/>
          </p:nvSpPr>
          <p:spPr>
            <a:xfrm>
              <a:off x="-467250" y="196963"/>
              <a:ext cx="26575" cy="26550"/>
            </a:xfrm>
            <a:custGeom>
              <a:avLst/>
              <a:gdLst/>
              <a:ahLst/>
              <a:cxnLst/>
              <a:rect l="l" t="t" r="r" b="b"/>
              <a:pathLst>
                <a:path w="1063" h="1062" extrusionOk="0">
                  <a:moveTo>
                    <a:pt x="544" y="0"/>
                  </a:moveTo>
                  <a:cubicBezTo>
                    <a:pt x="248" y="0"/>
                    <a:pt x="1" y="247"/>
                    <a:pt x="1" y="519"/>
                  </a:cubicBezTo>
                  <a:cubicBezTo>
                    <a:pt x="1" y="815"/>
                    <a:pt x="248" y="1062"/>
                    <a:pt x="544" y="1062"/>
                  </a:cubicBezTo>
                  <a:cubicBezTo>
                    <a:pt x="816" y="1062"/>
                    <a:pt x="1062" y="815"/>
                    <a:pt x="1062" y="519"/>
                  </a:cubicBezTo>
                  <a:cubicBezTo>
                    <a:pt x="1062" y="247"/>
                    <a:pt x="816" y="0"/>
                    <a:pt x="544" y="0"/>
                  </a:cubicBezTo>
                  <a:close/>
                </a:path>
              </a:pathLst>
            </a:custGeom>
            <a:solidFill>
              <a:schemeClr val="accent4"/>
            </a:solidFill>
            <a:ln w="19050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8" name="Google Shape;1448;p26"/>
            <p:cNvSpPr/>
            <p:nvPr/>
          </p:nvSpPr>
          <p:spPr>
            <a:xfrm>
              <a:off x="-467250" y="347563"/>
              <a:ext cx="26575" cy="25950"/>
            </a:xfrm>
            <a:custGeom>
              <a:avLst/>
              <a:gdLst/>
              <a:ahLst/>
              <a:cxnLst/>
              <a:rect l="l" t="t" r="r" b="b"/>
              <a:pathLst>
                <a:path w="1063" h="1038" extrusionOk="0">
                  <a:moveTo>
                    <a:pt x="544" y="0"/>
                  </a:moveTo>
                  <a:cubicBezTo>
                    <a:pt x="248" y="0"/>
                    <a:pt x="1" y="223"/>
                    <a:pt x="1" y="519"/>
                  </a:cubicBezTo>
                  <a:cubicBezTo>
                    <a:pt x="1" y="815"/>
                    <a:pt x="248" y="1037"/>
                    <a:pt x="544" y="1037"/>
                  </a:cubicBezTo>
                  <a:cubicBezTo>
                    <a:pt x="816" y="1037"/>
                    <a:pt x="1062" y="815"/>
                    <a:pt x="1062" y="519"/>
                  </a:cubicBezTo>
                  <a:cubicBezTo>
                    <a:pt x="1062" y="223"/>
                    <a:pt x="816" y="0"/>
                    <a:pt x="544" y="0"/>
                  </a:cubicBezTo>
                  <a:close/>
                </a:path>
              </a:pathLst>
            </a:custGeom>
            <a:solidFill>
              <a:schemeClr val="accent4"/>
            </a:solidFill>
            <a:ln w="19050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9" name="Google Shape;1449;p26"/>
            <p:cNvSpPr/>
            <p:nvPr/>
          </p:nvSpPr>
          <p:spPr>
            <a:xfrm>
              <a:off x="-467250" y="498163"/>
              <a:ext cx="26575" cy="25950"/>
            </a:xfrm>
            <a:custGeom>
              <a:avLst/>
              <a:gdLst/>
              <a:ahLst/>
              <a:cxnLst/>
              <a:rect l="l" t="t" r="r" b="b"/>
              <a:pathLst>
                <a:path w="1063" h="1038" extrusionOk="0">
                  <a:moveTo>
                    <a:pt x="544" y="0"/>
                  </a:moveTo>
                  <a:cubicBezTo>
                    <a:pt x="248" y="0"/>
                    <a:pt x="1" y="223"/>
                    <a:pt x="1" y="519"/>
                  </a:cubicBezTo>
                  <a:cubicBezTo>
                    <a:pt x="1" y="790"/>
                    <a:pt x="248" y="1037"/>
                    <a:pt x="544" y="1037"/>
                  </a:cubicBezTo>
                  <a:cubicBezTo>
                    <a:pt x="816" y="1037"/>
                    <a:pt x="1062" y="790"/>
                    <a:pt x="1062" y="519"/>
                  </a:cubicBezTo>
                  <a:cubicBezTo>
                    <a:pt x="1062" y="223"/>
                    <a:pt x="816" y="0"/>
                    <a:pt x="544" y="0"/>
                  </a:cubicBezTo>
                  <a:close/>
                </a:path>
              </a:pathLst>
            </a:custGeom>
            <a:solidFill>
              <a:schemeClr val="accent4"/>
            </a:solidFill>
            <a:ln w="19050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0" name="Google Shape;1450;p26"/>
            <p:cNvSpPr/>
            <p:nvPr/>
          </p:nvSpPr>
          <p:spPr>
            <a:xfrm>
              <a:off x="-467250" y="648138"/>
              <a:ext cx="26575" cy="26575"/>
            </a:xfrm>
            <a:custGeom>
              <a:avLst/>
              <a:gdLst/>
              <a:ahLst/>
              <a:cxnLst/>
              <a:rect l="l" t="t" r="r" b="b"/>
              <a:pathLst>
                <a:path w="1063" h="1063" extrusionOk="0">
                  <a:moveTo>
                    <a:pt x="544" y="1"/>
                  </a:moveTo>
                  <a:cubicBezTo>
                    <a:pt x="248" y="1"/>
                    <a:pt x="1" y="248"/>
                    <a:pt x="1" y="519"/>
                  </a:cubicBezTo>
                  <a:cubicBezTo>
                    <a:pt x="1" y="816"/>
                    <a:pt x="248" y="1062"/>
                    <a:pt x="544" y="1062"/>
                  </a:cubicBezTo>
                  <a:cubicBezTo>
                    <a:pt x="816" y="1062"/>
                    <a:pt x="1062" y="816"/>
                    <a:pt x="1062" y="519"/>
                  </a:cubicBezTo>
                  <a:cubicBezTo>
                    <a:pt x="1062" y="248"/>
                    <a:pt x="816" y="1"/>
                    <a:pt x="544" y="1"/>
                  </a:cubicBezTo>
                  <a:close/>
                </a:path>
              </a:pathLst>
            </a:custGeom>
            <a:solidFill>
              <a:schemeClr val="accent4"/>
            </a:solidFill>
            <a:ln w="19050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1" name="Google Shape;1451;p26"/>
            <p:cNvSpPr/>
            <p:nvPr/>
          </p:nvSpPr>
          <p:spPr>
            <a:xfrm>
              <a:off x="-467250" y="798738"/>
              <a:ext cx="26575" cy="25950"/>
            </a:xfrm>
            <a:custGeom>
              <a:avLst/>
              <a:gdLst/>
              <a:ahLst/>
              <a:cxnLst/>
              <a:rect l="l" t="t" r="r" b="b"/>
              <a:pathLst>
                <a:path w="1063" h="1038" extrusionOk="0">
                  <a:moveTo>
                    <a:pt x="544" y="1"/>
                  </a:moveTo>
                  <a:cubicBezTo>
                    <a:pt x="248" y="1"/>
                    <a:pt x="1" y="223"/>
                    <a:pt x="1" y="519"/>
                  </a:cubicBezTo>
                  <a:cubicBezTo>
                    <a:pt x="1" y="816"/>
                    <a:pt x="248" y="1038"/>
                    <a:pt x="544" y="1038"/>
                  </a:cubicBezTo>
                  <a:cubicBezTo>
                    <a:pt x="816" y="1038"/>
                    <a:pt x="1062" y="816"/>
                    <a:pt x="1062" y="519"/>
                  </a:cubicBezTo>
                  <a:cubicBezTo>
                    <a:pt x="1062" y="223"/>
                    <a:pt x="816" y="1"/>
                    <a:pt x="544" y="1"/>
                  </a:cubicBezTo>
                  <a:close/>
                </a:path>
              </a:pathLst>
            </a:custGeom>
            <a:solidFill>
              <a:schemeClr val="accent4"/>
            </a:solidFill>
            <a:ln w="19050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452" name="Google Shape;1452;p26"/>
          <p:cNvGrpSpPr/>
          <p:nvPr/>
        </p:nvGrpSpPr>
        <p:grpSpPr>
          <a:xfrm>
            <a:off x="8301822" y="4466723"/>
            <a:ext cx="904875" cy="928325"/>
            <a:chOff x="-467250" y="-103637"/>
            <a:chExt cx="904875" cy="928325"/>
          </a:xfrm>
        </p:grpSpPr>
        <p:sp>
          <p:nvSpPr>
            <p:cNvPr id="1453" name="Google Shape;1453;p26"/>
            <p:cNvSpPr/>
            <p:nvPr/>
          </p:nvSpPr>
          <p:spPr>
            <a:xfrm>
              <a:off x="411675" y="-103637"/>
              <a:ext cx="25950" cy="25950"/>
            </a:xfrm>
            <a:custGeom>
              <a:avLst/>
              <a:gdLst/>
              <a:ahLst/>
              <a:cxnLst/>
              <a:rect l="l" t="t" r="r" b="b"/>
              <a:pathLst>
                <a:path w="1038" h="1038" extrusionOk="0">
                  <a:moveTo>
                    <a:pt x="519" y="1"/>
                  </a:moveTo>
                  <a:cubicBezTo>
                    <a:pt x="248" y="1"/>
                    <a:pt x="1" y="223"/>
                    <a:pt x="1" y="519"/>
                  </a:cubicBezTo>
                  <a:cubicBezTo>
                    <a:pt x="1" y="815"/>
                    <a:pt x="248" y="1038"/>
                    <a:pt x="519" y="1038"/>
                  </a:cubicBezTo>
                  <a:cubicBezTo>
                    <a:pt x="816" y="1038"/>
                    <a:pt x="1038" y="815"/>
                    <a:pt x="1038" y="519"/>
                  </a:cubicBezTo>
                  <a:cubicBezTo>
                    <a:pt x="1038" y="223"/>
                    <a:pt x="816" y="1"/>
                    <a:pt x="519" y="1"/>
                  </a:cubicBezTo>
                  <a:close/>
                </a:path>
              </a:pathLst>
            </a:custGeom>
            <a:solidFill>
              <a:schemeClr val="accent4"/>
            </a:solidFill>
            <a:ln w="19050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4" name="Google Shape;1454;p26"/>
            <p:cNvSpPr/>
            <p:nvPr/>
          </p:nvSpPr>
          <p:spPr>
            <a:xfrm>
              <a:off x="411675" y="46963"/>
              <a:ext cx="25950" cy="25950"/>
            </a:xfrm>
            <a:custGeom>
              <a:avLst/>
              <a:gdLst/>
              <a:ahLst/>
              <a:cxnLst/>
              <a:rect l="l" t="t" r="r" b="b"/>
              <a:pathLst>
                <a:path w="1038" h="1038" extrusionOk="0">
                  <a:moveTo>
                    <a:pt x="519" y="1"/>
                  </a:moveTo>
                  <a:cubicBezTo>
                    <a:pt x="248" y="1"/>
                    <a:pt x="1" y="223"/>
                    <a:pt x="1" y="519"/>
                  </a:cubicBezTo>
                  <a:cubicBezTo>
                    <a:pt x="1" y="791"/>
                    <a:pt x="248" y="1038"/>
                    <a:pt x="519" y="1038"/>
                  </a:cubicBezTo>
                  <a:cubicBezTo>
                    <a:pt x="816" y="1038"/>
                    <a:pt x="1038" y="791"/>
                    <a:pt x="1038" y="519"/>
                  </a:cubicBezTo>
                  <a:cubicBezTo>
                    <a:pt x="1038" y="223"/>
                    <a:pt x="816" y="1"/>
                    <a:pt x="519" y="1"/>
                  </a:cubicBezTo>
                  <a:close/>
                </a:path>
              </a:pathLst>
            </a:custGeom>
            <a:solidFill>
              <a:schemeClr val="accent4"/>
            </a:solidFill>
            <a:ln w="19050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5" name="Google Shape;1455;p26"/>
            <p:cNvSpPr/>
            <p:nvPr/>
          </p:nvSpPr>
          <p:spPr>
            <a:xfrm>
              <a:off x="411675" y="196963"/>
              <a:ext cx="25950" cy="26550"/>
            </a:xfrm>
            <a:custGeom>
              <a:avLst/>
              <a:gdLst/>
              <a:ahLst/>
              <a:cxnLst/>
              <a:rect l="l" t="t" r="r" b="b"/>
              <a:pathLst>
                <a:path w="1038" h="1062" extrusionOk="0">
                  <a:moveTo>
                    <a:pt x="519" y="0"/>
                  </a:moveTo>
                  <a:cubicBezTo>
                    <a:pt x="248" y="0"/>
                    <a:pt x="1" y="247"/>
                    <a:pt x="1" y="519"/>
                  </a:cubicBezTo>
                  <a:cubicBezTo>
                    <a:pt x="1" y="815"/>
                    <a:pt x="248" y="1062"/>
                    <a:pt x="519" y="1062"/>
                  </a:cubicBezTo>
                  <a:cubicBezTo>
                    <a:pt x="816" y="1062"/>
                    <a:pt x="1038" y="815"/>
                    <a:pt x="1038" y="519"/>
                  </a:cubicBezTo>
                  <a:cubicBezTo>
                    <a:pt x="1038" y="247"/>
                    <a:pt x="816" y="0"/>
                    <a:pt x="519" y="0"/>
                  </a:cubicBezTo>
                  <a:close/>
                </a:path>
              </a:pathLst>
            </a:custGeom>
            <a:solidFill>
              <a:schemeClr val="accent4"/>
            </a:solidFill>
            <a:ln w="19050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6" name="Google Shape;1456;p26"/>
            <p:cNvSpPr/>
            <p:nvPr/>
          </p:nvSpPr>
          <p:spPr>
            <a:xfrm>
              <a:off x="411675" y="347563"/>
              <a:ext cx="25950" cy="25950"/>
            </a:xfrm>
            <a:custGeom>
              <a:avLst/>
              <a:gdLst/>
              <a:ahLst/>
              <a:cxnLst/>
              <a:rect l="l" t="t" r="r" b="b"/>
              <a:pathLst>
                <a:path w="1038" h="1038" extrusionOk="0">
                  <a:moveTo>
                    <a:pt x="519" y="0"/>
                  </a:moveTo>
                  <a:cubicBezTo>
                    <a:pt x="248" y="0"/>
                    <a:pt x="1" y="223"/>
                    <a:pt x="1" y="519"/>
                  </a:cubicBezTo>
                  <a:cubicBezTo>
                    <a:pt x="1" y="815"/>
                    <a:pt x="248" y="1037"/>
                    <a:pt x="519" y="1037"/>
                  </a:cubicBezTo>
                  <a:cubicBezTo>
                    <a:pt x="816" y="1037"/>
                    <a:pt x="1038" y="815"/>
                    <a:pt x="1038" y="519"/>
                  </a:cubicBezTo>
                  <a:cubicBezTo>
                    <a:pt x="1038" y="223"/>
                    <a:pt x="816" y="0"/>
                    <a:pt x="519" y="0"/>
                  </a:cubicBezTo>
                  <a:close/>
                </a:path>
              </a:pathLst>
            </a:custGeom>
            <a:solidFill>
              <a:schemeClr val="accent4"/>
            </a:solidFill>
            <a:ln w="19050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7" name="Google Shape;1457;p26"/>
            <p:cNvSpPr/>
            <p:nvPr/>
          </p:nvSpPr>
          <p:spPr>
            <a:xfrm>
              <a:off x="411675" y="498163"/>
              <a:ext cx="25950" cy="25950"/>
            </a:xfrm>
            <a:custGeom>
              <a:avLst/>
              <a:gdLst/>
              <a:ahLst/>
              <a:cxnLst/>
              <a:rect l="l" t="t" r="r" b="b"/>
              <a:pathLst>
                <a:path w="1038" h="1038" extrusionOk="0">
                  <a:moveTo>
                    <a:pt x="519" y="0"/>
                  </a:moveTo>
                  <a:cubicBezTo>
                    <a:pt x="248" y="0"/>
                    <a:pt x="1" y="223"/>
                    <a:pt x="1" y="519"/>
                  </a:cubicBezTo>
                  <a:cubicBezTo>
                    <a:pt x="1" y="790"/>
                    <a:pt x="248" y="1037"/>
                    <a:pt x="519" y="1037"/>
                  </a:cubicBezTo>
                  <a:cubicBezTo>
                    <a:pt x="816" y="1037"/>
                    <a:pt x="1038" y="790"/>
                    <a:pt x="1038" y="519"/>
                  </a:cubicBezTo>
                  <a:cubicBezTo>
                    <a:pt x="1038" y="223"/>
                    <a:pt x="816" y="0"/>
                    <a:pt x="519" y="0"/>
                  </a:cubicBezTo>
                  <a:close/>
                </a:path>
              </a:pathLst>
            </a:custGeom>
            <a:solidFill>
              <a:schemeClr val="accent4"/>
            </a:solidFill>
            <a:ln w="19050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8" name="Google Shape;1458;p26"/>
            <p:cNvSpPr/>
            <p:nvPr/>
          </p:nvSpPr>
          <p:spPr>
            <a:xfrm>
              <a:off x="411675" y="648138"/>
              <a:ext cx="25950" cy="26575"/>
            </a:xfrm>
            <a:custGeom>
              <a:avLst/>
              <a:gdLst/>
              <a:ahLst/>
              <a:cxnLst/>
              <a:rect l="l" t="t" r="r" b="b"/>
              <a:pathLst>
                <a:path w="1038" h="1063" extrusionOk="0">
                  <a:moveTo>
                    <a:pt x="519" y="1"/>
                  </a:moveTo>
                  <a:cubicBezTo>
                    <a:pt x="248" y="1"/>
                    <a:pt x="1" y="248"/>
                    <a:pt x="1" y="519"/>
                  </a:cubicBezTo>
                  <a:cubicBezTo>
                    <a:pt x="1" y="816"/>
                    <a:pt x="248" y="1062"/>
                    <a:pt x="519" y="1062"/>
                  </a:cubicBezTo>
                  <a:cubicBezTo>
                    <a:pt x="816" y="1062"/>
                    <a:pt x="1038" y="816"/>
                    <a:pt x="1038" y="519"/>
                  </a:cubicBezTo>
                  <a:cubicBezTo>
                    <a:pt x="1038" y="248"/>
                    <a:pt x="816" y="1"/>
                    <a:pt x="519" y="1"/>
                  </a:cubicBezTo>
                  <a:close/>
                </a:path>
              </a:pathLst>
            </a:custGeom>
            <a:solidFill>
              <a:schemeClr val="accent4"/>
            </a:solidFill>
            <a:ln w="19050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9" name="Google Shape;1459;p26"/>
            <p:cNvSpPr/>
            <p:nvPr/>
          </p:nvSpPr>
          <p:spPr>
            <a:xfrm>
              <a:off x="411675" y="798738"/>
              <a:ext cx="25950" cy="25950"/>
            </a:xfrm>
            <a:custGeom>
              <a:avLst/>
              <a:gdLst/>
              <a:ahLst/>
              <a:cxnLst/>
              <a:rect l="l" t="t" r="r" b="b"/>
              <a:pathLst>
                <a:path w="1038" h="1038" extrusionOk="0">
                  <a:moveTo>
                    <a:pt x="519" y="1"/>
                  </a:moveTo>
                  <a:cubicBezTo>
                    <a:pt x="248" y="1"/>
                    <a:pt x="1" y="223"/>
                    <a:pt x="1" y="519"/>
                  </a:cubicBezTo>
                  <a:cubicBezTo>
                    <a:pt x="1" y="816"/>
                    <a:pt x="248" y="1038"/>
                    <a:pt x="519" y="1038"/>
                  </a:cubicBezTo>
                  <a:cubicBezTo>
                    <a:pt x="816" y="1038"/>
                    <a:pt x="1038" y="816"/>
                    <a:pt x="1038" y="519"/>
                  </a:cubicBezTo>
                  <a:cubicBezTo>
                    <a:pt x="1038" y="223"/>
                    <a:pt x="816" y="1"/>
                    <a:pt x="519" y="1"/>
                  </a:cubicBezTo>
                  <a:close/>
                </a:path>
              </a:pathLst>
            </a:custGeom>
            <a:solidFill>
              <a:schemeClr val="accent4"/>
            </a:solidFill>
            <a:ln w="19050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0" name="Google Shape;1460;p26"/>
            <p:cNvSpPr/>
            <p:nvPr/>
          </p:nvSpPr>
          <p:spPr>
            <a:xfrm>
              <a:off x="286400" y="-103637"/>
              <a:ext cx="25925" cy="25950"/>
            </a:xfrm>
            <a:custGeom>
              <a:avLst/>
              <a:gdLst/>
              <a:ahLst/>
              <a:cxnLst/>
              <a:rect l="l" t="t" r="r" b="b"/>
              <a:pathLst>
                <a:path w="1037" h="1038" extrusionOk="0">
                  <a:moveTo>
                    <a:pt x="518" y="1"/>
                  </a:moveTo>
                  <a:cubicBezTo>
                    <a:pt x="222" y="1"/>
                    <a:pt x="0" y="223"/>
                    <a:pt x="0" y="519"/>
                  </a:cubicBezTo>
                  <a:cubicBezTo>
                    <a:pt x="0" y="815"/>
                    <a:pt x="222" y="1038"/>
                    <a:pt x="518" y="1038"/>
                  </a:cubicBezTo>
                  <a:cubicBezTo>
                    <a:pt x="815" y="1038"/>
                    <a:pt x="1037" y="815"/>
                    <a:pt x="1037" y="519"/>
                  </a:cubicBezTo>
                  <a:cubicBezTo>
                    <a:pt x="1037" y="223"/>
                    <a:pt x="815" y="1"/>
                    <a:pt x="518" y="1"/>
                  </a:cubicBezTo>
                  <a:close/>
                </a:path>
              </a:pathLst>
            </a:custGeom>
            <a:solidFill>
              <a:schemeClr val="accent4"/>
            </a:solidFill>
            <a:ln w="19050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1" name="Google Shape;1461;p26"/>
            <p:cNvSpPr/>
            <p:nvPr/>
          </p:nvSpPr>
          <p:spPr>
            <a:xfrm>
              <a:off x="286400" y="46963"/>
              <a:ext cx="25925" cy="25950"/>
            </a:xfrm>
            <a:custGeom>
              <a:avLst/>
              <a:gdLst/>
              <a:ahLst/>
              <a:cxnLst/>
              <a:rect l="l" t="t" r="r" b="b"/>
              <a:pathLst>
                <a:path w="1037" h="1038" extrusionOk="0">
                  <a:moveTo>
                    <a:pt x="518" y="1"/>
                  </a:moveTo>
                  <a:cubicBezTo>
                    <a:pt x="222" y="1"/>
                    <a:pt x="0" y="223"/>
                    <a:pt x="0" y="519"/>
                  </a:cubicBezTo>
                  <a:cubicBezTo>
                    <a:pt x="0" y="791"/>
                    <a:pt x="222" y="1038"/>
                    <a:pt x="518" y="1038"/>
                  </a:cubicBezTo>
                  <a:cubicBezTo>
                    <a:pt x="815" y="1038"/>
                    <a:pt x="1037" y="791"/>
                    <a:pt x="1037" y="519"/>
                  </a:cubicBezTo>
                  <a:cubicBezTo>
                    <a:pt x="1037" y="223"/>
                    <a:pt x="815" y="1"/>
                    <a:pt x="518" y="1"/>
                  </a:cubicBezTo>
                  <a:close/>
                </a:path>
              </a:pathLst>
            </a:custGeom>
            <a:solidFill>
              <a:schemeClr val="accent4"/>
            </a:solidFill>
            <a:ln w="19050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2" name="Google Shape;1462;p26"/>
            <p:cNvSpPr/>
            <p:nvPr/>
          </p:nvSpPr>
          <p:spPr>
            <a:xfrm>
              <a:off x="286400" y="196963"/>
              <a:ext cx="25925" cy="26550"/>
            </a:xfrm>
            <a:custGeom>
              <a:avLst/>
              <a:gdLst/>
              <a:ahLst/>
              <a:cxnLst/>
              <a:rect l="l" t="t" r="r" b="b"/>
              <a:pathLst>
                <a:path w="1037" h="1062" extrusionOk="0">
                  <a:moveTo>
                    <a:pt x="518" y="0"/>
                  </a:moveTo>
                  <a:cubicBezTo>
                    <a:pt x="222" y="0"/>
                    <a:pt x="0" y="247"/>
                    <a:pt x="0" y="519"/>
                  </a:cubicBezTo>
                  <a:cubicBezTo>
                    <a:pt x="0" y="815"/>
                    <a:pt x="222" y="1062"/>
                    <a:pt x="518" y="1062"/>
                  </a:cubicBezTo>
                  <a:cubicBezTo>
                    <a:pt x="815" y="1062"/>
                    <a:pt x="1037" y="815"/>
                    <a:pt x="1037" y="519"/>
                  </a:cubicBezTo>
                  <a:cubicBezTo>
                    <a:pt x="1037" y="247"/>
                    <a:pt x="815" y="0"/>
                    <a:pt x="518" y="0"/>
                  </a:cubicBezTo>
                  <a:close/>
                </a:path>
              </a:pathLst>
            </a:custGeom>
            <a:solidFill>
              <a:schemeClr val="accent4"/>
            </a:solidFill>
            <a:ln w="19050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3" name="Google Shape;1463;p26"/>
            <p:cNvSpPr/>
            <p:nvPr/>
          </p:nvSpPr>
          <p:spPr>
            <a:xfrm>
              <a:off x="286400" y="347563"/>
              <a:ext cx="25925" cy="25950"/>
            </a:xfrm>
            <a:custGeom>
              <a:avLst/>
              <a:gdLst/>
              <a:ahLst/>
              <a:cxnLst/>
              <a:rect l="l" t="t" r="r" b="b"/>
              <a:pathLst>
                <a:path w="1037" h="1038" extrusionOk="0">
                  <a:moveTo>
                    <a:pt x="518" y="0"/>
                  </a:moveTo>
                  <a:cubicBezTo>
                    <a:pt x="222" y="0"/>
                    <a:pt x="0" y="223"/>
                    <a:pt x="0" y="519"/>
                  </a:cubicBezTo>
                  <a:cubicBezTo>
                    <a:pt x="0" y="815"/>
                    <a:pt x="222" y="1037"/>
                    <a:pt x="518" y="1037"/>
                  </a:cubicBezTo>
                  <a:cubicBezTo>
                    <a:pt x="815" y="1037"/>
                    <a:pt x="1037" y="815"/>
                    <a:pt x="1037" y="519"/>
                  </a:cubicBezTo>
                  <a:cubicBezTo>
                    <a:pt x="1037" y="223"/>
                    <a:pt x="815" y="0"/>
                    <a:pt x="518" y="0"/>
                  </a:cubicBezTo>
                  <a:close/>
                </a:path>
              </a:pathLst>
            </a:custGeom>
            <a:solidFill>
              <a:schemeClr val="accent4"/>
            </a:solidFill>
            <a:ln w="19050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4" name="Google Shape;1464;p26"/>
            <p:cNvSpPr/>
            <p:nvPr/>
          </p:nvSpPr>
          <p:spPr>
            <a:xfrm>
              <a:off x="286400" y="498163"/>
              <a:ext cx="25925" cy="25950"/>
            </a:xfrm>
            <a:custGeom>
              <a:avLst/>
              <a:gdLst/>
              <a:ahLst/>
              <a:cxnLst/>
              <a:rect l="l" t="t" r="r" b="b"/>
              <a:pathLst>
                <a:path w="1037" h="1038" extrusionOk="0">
                  <a:moveTo>
                    <a:pt x="518" y="0"/>
                  </a:moveTo>
                  <a:cubicBezTo>
                    <a:pt x="222" y="0"/>
                    <a:pt x="0" y="223"/>
                    <a:pt x="0" y="519"/>
                  </a:cubicBezTo>
                  <a:cubicBezTo>
                    <a:pt x="0" y="790"/>
                    <a:pt x="222" y="1037"/>
                    <a:pt x="518" y="1037"/>
                  </a:cubicBezTo>
                  <a:cubicBezTo>
                    <a:pt x="815" y="1037"/>
                    <a:pt x="1037" y="790"/>
                    <a:pt x="1037" y="519"/>
                  </a:cubicBezTo>
                  <a:cubicBezTo>
                    <a:pt x="1037" y="223"/>
                    <a:pt x="815" y="0"/>
                    <a:pt x="518" y="0"/>
                  </a:cubicBezTo>
                  <a:close/>
                </a:path>
              </a:pathLst>
            </a:custGeom>
            <a:solidFill>
              <a:schemeClr val="accent4"/>
            </a:solidFill>
            <a:ln w="19050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5" name="Google Shape;1465;p26"/>
            <p:cNvSpPr/>
            <p:nvPr/>
          </p:nvSpPr>
          <p:spPr>
            <a:xfrm>
              <a:off x="286400" y="648138"/>
              <a:ext cx="25925" cy="26575"/>
            </a:xfrm>
            <a:custGeom>
              <a:avLst/>
              <a:gdLst/>
              <a:ahLst/>
              <a:cxnLst/>
              <a:rect l="l" t="t" r="r" b="b"/>
              <a:pathLst>
                <a:path w="1037" h="1063" extrusionOk="0">
                  <a:moveTo>
                    <a:pt x="518" y="1"/>
                  </a:moveTo>
                  <a:cubicBezTo>
                    <a:pt x="222" y="1"/>
                    <a:pt x="0" y="248"/>
                    <a:pt x="0" y="519"/>
                  </a:cubicBezTo>
                  <a:cubicBezTo>
                    <a:pt x="0" y="816"/>
                    <a:pt x="222" y="1062"/>
                    <a:pt x="518" y="1062"/>
                  </a:cubicBezTo>
                  <a:cubicBezTo>
                    <a:pt x="815" y="1062"/>
                    <a:pt x="1037" y="816"/>
                    <a:pt x="1037" y="519"/>
                  </a:cubicBezTo>
                  <a:cubicBezTo>
                    <a:pt x="1037" y="248"/>
                    <a:pt x="815" y="1"/>
                    <a:pt x="518" y="1"/>
                  </a:cubicBezTo>
                  <a:close/>
                </a:path>
              </a:pathLst>
            </a:custGeom>
            <a:solidFill>
              <a:schemeClr val="accent4"/>
            </a:solidFill>
            <a:ln w="19050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6" name="Google Shape;1466;p26"/>
            <p:cNvSpPr/>
            <p:nvPr/>
          </p:nvSpPr>
          <p:spPr>
            <a:xfrm>
              <a:off x="286400" y="798738"/>
              <a:ext cx="25925" cy="25950"/>
            </a:xfrm>
            <a:custGeom>
              <a:avLst/>
              <a:gdLst/>
              <a:ahLst/>
              <a:cxnLst/>
              <a:rect l="l" t="t" r="r" b="b"/>
              <a:pathLst>
                <a:path w="1037" h="1038" extrusionOk="0">
                  <a:moveTo>
                    <a:pt x="518" y="1"/>
                  </a:moveTo>
                  <a:cubicBezTo>
                    <a:pt x="222" y="1"/>
                    <a:pt x="0" y="223"/>
                    <a:pt x="0" y="519"/>
                  </a:cubicBezTo>
                  <a:cubicBezTo>
                    <a:pt x="0" y="816"/>
                    <a:pt x="222" y="1038"/>
                    <a:pt x="518" y="1038"/>
                  </a:cubicBezTo>
                  <a:cubicBezTo>
                    <a:pt x="815" y="1038"/>
                    <a:pt x="1037" y="816"/>
                    <a:pt x="1037" y="519"/>
                  </a:cubicBezTo>
                  <a:cubicBezTo>
                    <a:pt x="1037" y="223"/>
                    <a:pt x="815" y="1"/>
                    <a:pt x="518" y="1"/>
                  </a:cubicBezTo>
                  <a:close/>
                </a:path>
              </a:pathLst>
            </a:custGeom>
            <a:solidFill>
              <a:schemeClr val="accent4"/>
            </a:solidFill>
            <a:ln w="19050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7" name="Google Shape;1467;p26"/>
            <p:cNvSpPr/>
            <p:nvPr/>
          </p:nvSpPr>
          <p:spPr>
            <a:xfrm>
              <a:off x="160475" y="-103637"/>
              <a:ext cx="26575" cy="25950"/>
            </a:xfrm>
            <a:custGeom>
              <a:avLst/>
              <a:gdLst/>
              <a:ahLst/>
              <a:cxnLst/>
              <a:rect l="l" t="t" r="r" b="b"/>
              <a:pathLst>
                <a:path w="1063" h="1038" extrusionOk="0">
                  <a:moveTo>
                    <a:pt x="519" y="1"/>
                  </a:moveTo>
                  <a:cubicBezTo>
                    <a:pt x="247" y="1"/>
                    <a:pt x="0" y="223"/>
                    <a:pt x="0" y="519"/>
                  </a:cubicBezTo>
                  <a:cubicBezTo>
                    <a:pt x="0" y="815"/>
                    <a:pt x="247" y="1038"/>
                    <a:pt x="519" y="1038"/>
                  </a:cubicBezTo>
                  <a:cubicBezTo>
                    <a:pt x="815" y="1038"/>
                    <a:pt x="1062" y="815"/>
                    <a:pt x="1062" y="519"/>
                  </a:cubicBezTo>
                  <a:cubicBezTo>
                    <a:pt x="1062" y="223"/>
                    <a:pt x="815" y="1"/>
                    <a:pt x="519" y="1"/>
                  </a:cubicBezTo>
                  <a:close/>
                </a:path>
              </a:pathLst>
            </a:custGeom>
            <a:solidFill>
              <a:schemeClr val="accent4"/>
            </a:solidFill>
            <a:ln w="19050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8" name="Google Shape;1468;p26"/>
            <p:cNvSpPr/>
            <p:nvPr/>
          </p:nvSpPr>
          <p:spPr>
            <a:xfrm>
              <a:off x="160475" y="46963"/>
              <a:ext cx="26575" cy="25950"/>
            </a:xfrm>
            <a:custGeom>
              <a:avLst/>
              <a:gdLst/>
              <a:ahLst/>
              <a:cxnLst/>
              <a:rect l="l" t="t" r="r" b="b"/>
              <a:pathLst>
                <a:path w="1063" h="1038" extrusionOk="0">
                  <a:moveTo>
                    <a:pt x="519" y="1"/>
                  </a:moveTo>
                  <a:cubicBezTo>
                    <a:pt x="247" y="1"/>
                    <a:pt x="0" y="223"/>
                    <a:pt x="0" y="519"/>
                  </a:cubicBezTo>
                  <a:cubicBezTo>
                    <a:pt x="0" y="791"/>
                    <a:pt x="247" y="1038"/>
                    <a:pt x="519" y="1038"/>
                  </a:cubicBezTo>
                  <a:cubicBezTo>
                    <a:pt x="815" y="1038"/>
                    <a:pt x="1062" y="791"/>
                    <a:pt x="1062" y="519"/>
                  </a:cubicBezTo>
                  <a:cubicBezTo>
                    <a:pt x="1062" y="223"/>
                    <a:pt x="815" y="1"/>
                    <a:pt x="519" y="1"/>
                  </a:cubicBezTo>
                  <a:close/>
                </a:path>
              </a:pathLst>
            </a:custGeom>
            <a:solidFill>
              <a:schemeClr val="accent4"/>
            </a:solidFill>
            <a:ln w="19050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9" name="Google Shape;1469;p26"/>
            <p:cNvSpPr/>
            <p:nvPr/>
          </p:nvSpPr>
          <p:spPr>
            <a:xfrm>
              <a:off x="160475" y="196963"/>
              <a:ext cx="26575" cy="26550"/>
            </a:xfrm>
            <a:custGeom>
              <a:avLst/>
              <a:gdLst/>
              <a:ahLst/>
              <a:cxnLst/>
              <a:rect l="l" t="t" r="r" b="b"/>
              <a:pathLst>
                <a:path w="1063" h="1062" extrusionOk="0">
                  <a:moveTo>
                    <a:pt x="519" y="0"/>
                  </a:moveTo>
                  <a:cubicBezTo>
                    <a:pt x="247" y="0"/>
                    <a:pt x="0" y="247"/>
                    <a:pt x="0" y="519"/>
                  </a:cubicBezTo>
                  <a:cubicBezTo>
                    <a:pt x="0" y="815"/>
                    <a:pt x="247" y="1062"/>
                    <a:pt x="519" y="1062"/>
                  </a:cubicBezTo>
                  <a:cubicBezTo>
                    <a:pt x="815" y="1062"/>
                    <a:pt x="1062" y="815"/>
                    <a:pt x="1062" y="519"/>
                  </a:cubicBezTo>
                  <a:cubicBezTo>
                    <a:pt x="1062" y="247"/>
                    <a:pt x="815" y="0"/>
                    <a:pt x="519" y="0"/>
                  </a:cubicBezTo>
                  <a:close/>
                </a:path>
              </a:pathLst>
            </a:custGeom>
            <a:solidFill>
              <a:schemeClr val="accent4"/>
            </a:solidFill>
            <a:ln w="19050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0" name="Google Shape;1470;p26"/>
            <p:cNvSpPr/>
            <p:nvPr/>
          </p:nvSpPr>
          <p:spPr>
            <a:xfrm>
              <a:off x="160475" y="347563"/>
              <a:ext cx="26575" cy="25950"/>
            </a:xfrm>
            <a:custGeom>
              <a:avLst/>
              <a:gdLst/>
              <a:ahLst/>
              <a:cxnLst/>
              <a:rect l="l" t="t" r="r" b="b"/>
              <a:pathLst>
                <a:path w="1063" h="1038" extrusionOk="0">
                  <a:moveTo>
                    <a:pt x="519" y="0"/>
                  </a:moveTo>
                  <a:cubicBezTo>
                    <a:pt x="247" y="0"/>
                    <a:pt x="0" y="223"/>
                    <a:pt x="0" y="519"/>
                  </a:cubicBezTo>
                  <a:cubicBezTo>
                    <a:pt x="0" y="815"/>
                    <a:pt x="247" y="1037"/>
                    <a:pt x="519" y="1037"/>
                  </a:cubicBezTo>
                  <a:cubicBezTo>
                    <a:pt x="815" y="1037"/>
                    <a:pt x="1062" y="815"/>
                    <a:pt x="1062" y="519"/>
                  </a:cubicBezTo>
                  <a:cubicBezTo>
                    <a:pt x="1062" y="223"/>
                    <a:pt x="815" y="0"/>
                    <a:pt x="519" y="0"/>
                  </a:cubicBezTo>
                  <a:close/>
                </a:path>
              </a:pathLst>
            </a:custGeom>
            <a:solidFill>
              <a:schemeClr val="accent4"/>
            </a:solidFill>
            <a:ln w="19050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1" name="Google Shape;1471;p26"/>
            <p:cNvSpPr/>
            <p:nvPr/>
          </p:nvSpPr>
          <p:spPr>
            <a:xfrm>
              <a:off x="160475" y="498163"/>
              <a:ext cx="26575" cy="25950"/>
            </a:xfrm>
            <a:custGeom>
              <a:avLst/>
              <a:gdLst/>
              <a:ahLst/>
              <a:cxnLst/>
              <a:rect l="l" t="t" r="r" b="b"/>
              <a:pathLst>
                <a:path w="1063" h="1038" extrusionOk="0">
                  <a:moveTo>
                    <a:pt x="519" y="0"/>
                  </a:moveTo>
                  <a:cubicBezTo>
                    <a:pt x="247" y="0"/>
                    <a:pt x="0" y="223"/>
                    <a:pt x="0" y="519"/>
                  </a:cubicBezTo>
                  <a:cubicBezTo>
                    <a:pt x="0" y="790"/>
                    <a:pt x="247" y="1037"/>
                    <a:pt x="519" y="1037"/>
                  </a:cubicBezTo>
                  <a:cubicBezTo>
                    <a:pt x="815" y="1037"/>
                    <a:pt x="1062" y="790"/>
                    <a:pt x="1062" y="519"/>
                  </a:cubicBezTo>
                  <a:cubicBezTo>
                    <a:pt x="1062" y="223"/>
                    <a:pt x="815" y="0"/>
                    <a:pt x="519" y="0"/>
                  </a:cubicBezTo>
                  <a:close/>
                </a:path>
              </a:pathLst>
            </a:custGeom>
            <a:solidFill>
              <a:schemeClr val="accent4"/>
            </a:solidFill>
            <a:ln w="19050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2" name="Google Shape;1472;p26"/>
            <p:cNvSpPr/>
            <p:nvPr/>
          </p:nvSpPr>
          <p:spPr>
            <a:xfrm>
              <a:off x="160475" y="648138"/>
              <a:ext cx="26575" cy="26575"/>
            </a:xfrm>
            <a:custGeom>
              <a:avLst/>
              <a:gdLst/>
              <a:ahLst/>
              <a:cxnLst/>
              <a:rect l="l" t="t" r="r" b="b"/>
              <a:pathLst>
                <a:path w="1063" h="1063" extrusionOk="0">
                  <a:moveTo>
                    <a:pt x="519" y="1"/>
                  </a:moveTo>
                  <a:cubicBezTo>
                    <a:pt x="247" y="1"/>
                    <a:pt x="0" y="248"/>
                    <a:pt x="0" y="519"/>
                  </a:cubicBezTo>
                  <a:cubicBezTo>
                    <a:pt x="0" y="816"/>
                    <a:pt x="247" y="1062"/>
                    <a:pt x="519" y="1062"/>
                  </a:cubicBezTo>
                  <a:cubicBezTo>
                    <a:pt x="815" y="1062"/>
                    <a:pt x="1062" y="816"/>
                    <a:pt x="1062" y="519"/>
                  </a:cubicBezTo>
                  <a:cubicBezTo>
                    <a:pt x="1062" y="248"/>
                    <a:pt x="815" y="1"/>
                    <a:pt x="519" y="1"/>
                  </a:cubicBezTo>
                  <a:close/>
                </a:path>
              </a:pathLst>
            </a:custGeom>
            <a:solidFill>
              <a:schemeClr val="accent4"/>
            </a:solidFill>
            <a:ln w="19050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3" name="Google Shape;1473;p26"/>
            <p:cNvSpPr/>
            <p:nvPr/>
          </p:nvSpPr>
          <p:spPr>
            <a:xfrm>
              <a:off x="160475" y="798738"/>
              <a:ext cx="26575" cy="25950"/>
            </a:xfrm>
            <a:custGeom>
              <a:avLst/>
              <a:gdLst/>
              <a:ahLst/>
              <a:cxnLst/>
              <a:rect l="l" t="t" r="r" b="b"/>
              <a:pathLst>
                <a:path w="1063" h="1038" extrusionOk="0">
                  <a:moveTo>
                    <a:pt x="519" y="1"/>
                  </a:moveTo>
                  <a:cubicBezTo>
                    <a:pt x="247" y="1"/>
                    <a:pt x="0" y="223"/>
                    <a:pt x="0" y="519"/>
                  </a:cubicBezTo>
                  <a:cubicBezTo>
                    <a:pt x="0" y="816"/>
                    <a:pt x="247" y="1038"/>
                    <a:pt x="519" y="1038"/>
                  </a:cubicBezTo>
                  <a:cubicBezTo>
                    <a:pt x="815" y="1038"/>
                    <a:pt x="1062" y="816"/>
                    <a:pt x="1062" y="519"/>
                  </a:cubicBezTo>
                  <a:cubicBezTo>
                    <a:pt x="1062" y="223"/>
                    <a:pt x="815" y="1"/>
                    <a:pt x="519" y="1"/>
                  </a:cubicBezTo>
                  <a:close/>
                </a:path>
              </a:pathLst>
            </a:custGeom>
            <a:solidFill>
              <a:schemeClr val="accent4"/>
            </a:solidFill>
            <a:ln w="19050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4" name="Google Shape;1474;p26"/>
            <p:cNvSpPr/>
            <p:nvPr/>
          </p:nvSpPr>
          <p:spPr>
            <a:xfrm>
              <a:off x="35175" y="-103637"/>
              <a:ext cx="25950" cy="25950"/>
            </a:xfrm>
            <a:custGeom>
              <a:avLst/>
              <a:gdLst/>
              <a:ahLst/>
              <a:cxnLst/>
              <a:rect l="l" t="t" r="r" b="b"/>
              <a:pathLst>
                <a:path w="1038" h="1038" extrusionOk="0">
                  <a:moveTo>
                    <a:pt x="519" y="1"/>
                  </a:moveTo>
                  <a:cubicBezTo>
                    <a:pt x="223" y="1"/>
                    <a:pt x="1" y="223"/>
                    <a:pt x="1" y="519"/>
                  </a:cubicBezTo>
                  <a:cubicBezTo>
                    <a:pt x="1" y="815"/>
                    <a:pt x="223" y="1038"/>
                    <a:pt x="519" y="1038"/>
                  </a:cubicBezTo>
                  <a:cubicBezTo>
                    <a:pt x="815" y="1038"/>
                    <a:pt x="1038" y="815"/>
                    <a:pt x="1038" y="519"/>
                  </a:cubicBezTo>
                  <a:cubicBezTo>
                    <a:pt x="1038" y="223"/>
                    <a:pt x="815" y="1"/>
                    <a:pt x="519" y="1"/>
                  </a:cubicBezTo>
                  <a:close/>
                </a:path>
              </a:pathLst>
            </a:custGeom>
            <a:solidFill>
              <a:schemeClr val="accent4"/>
            </a:solidFill>
            <a:ln w="19050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5" name="Google Shape;1475;p26"/>
            <p:cNvSpPr/>
            <p:nvPr/>
          </p:nvSpPr>
          <p:spPr>
            <a:xfrm>
              <a:off x="35175" y="46963"/>
              <a:ext cx="25950" cy="25950"/>
            </a:xfrm>
            <a:custGeom>
              <a:avLst/>
              <a:gdLst/>
              <a:ahLst/>
              <a:cxnLst/>
              <a:rect l="l" t="t" r="r" b="b"/>
              <a:pathLst>
                <a:path w="1038" h="1038" extrusionOk="0">
                  <a:moveTo>
                    <a:pt x="519" y="1"/>
                  </a:moveTo>
                  <a:cubicBezTo>
                    <a:pt x="223" y="1"/>
                    <a:pt x="1" y="223"/>
                    <a:pt x="1" y="519"/>
                  </a:cubicBezTo>
                  <a:cubicBezTo>
                    <a:pt x="1" y="791"/>
                    <a:pt x="223" y="1038"/>
                    <a:pt x="519" y="1038"/>
                  </a:cubicBezTo>
                  <a:cubicBezTo>
                    <a:pt x="815" y="1038"/>
                    <a:pt x="1038" y="791"/>
                    <a:pt x="1038" y="519"/>
                  </a:cubicBezTo>
                  <a:cubicBezTo>
                    <a:pt x="1038" y="223"/>
                    <a:pt x="815" y="1"/>
                    <a:pt x="519" y="1"/>
                  </a:cubicBezTo>
                  <a:close/>
                </a:path>
              </a:pathLst>
            </a:custGeom>
            <a:solidFill>
              <a:schemeClr val="accent4"/>
            </a:solidFill>
            <a:ln w="19050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6" name="Google Shape;1476;p26"/>
            <p:cNvSpPr/>
            <p:nvPr/>
          </p:nvSpPr>
          <p:spPr>
            <a:xfrm>
              <a:off x="35175" y="196963"/>
              <a:ext cx="25950" cy="26550"/>
            </a:xfrm>
            <a:custGeom>
              <a:avLst/>
              <a:gdLst/>
              <a:ahLst/>
              <a:cxnLst/>
              <a:rect l="l" t="t" r="r" b="b"/>
              <a:pathLst>
                <a:path w="1038" h="1062" extrusionOk="0">
                  <a:moveTo>
                    <a:pt x="519" y="0"/>
                  </a:moveTo>
                  <a:cubicBezTo>
                    <a:pt x="223" y="0"/>
                    <a:pt x="1" y="247"/>
                    <a:pt x="1" y="519"/>
                  </a:cubicBezTo>
                  <a:cubicBezTo>
                    <a:pt x="1" y="815"/>
                    <a:pt x="223" y="1062"/>
                    <a:pt x="519" y="1062"/>
                  </a:cubicBezTo>
                  <a:cubicBezTo>
                    <a:pt x="815" y="1062"/>
                    <a:pt x="1038" y="815"/>
                    <a:pt x="1038" y="519"/>
                  </a:cubicBezTo>
                  <a:cubicBezTo>
                    <a:pt x="1038" y="247"/>
                    <a:pt x="815" y="0"/>
                    <a:pt x="519" y="0"/>
                  </a:cubicBezTo>
                  <a:close/>
                </a:path>
              </a:pathLst>
            </a:custGeom>
            <a:solidFill>
              <a:schemeClr val="accent4"/>
            </a:solidFill>
            <a:ln w="19050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7" name="Google Shape;1477;p26"/>
            <p:cNvSpPr/>
            <p:nvPr/>
          </p:nvSpPr>
          <p:spPr>
            <a:xfrm>
              <a:off x="35175" y="347563"/>
              <a:ext cx="25950" cy="25950"/>
            </a:xfrm>
            <a:custGeom>
              <a:avLst/>
              <a:gdLst/>
              <a:ahLst/>
              <a:cxnLst/>
              <a:rect l="l" t="t" r="r" b="b"/>
              <a:pathLst>
                <a:path w="1038" h="1038" extrusionOk="0">
                  <a:moveTo>
                    <a:pt x="519" y="0"/>
                  </a:moveTo>
                  <a:cubicBezTo>
                    <a:pt x="223" y="0"/>
                    <a:pt x="1" y="223"/>
                    <a:pt x="1" y="519"/>
                  </a:cubicBezTo>
                  <a:cubicBezTo>
                    <a:pt x="1" y="815"/>
                    <a:pt x="223" y="1037"/>
                    <a:pt x="519" y="1037"/>
                  </a:cubicBezTo>
                  <a:cubicBezTo>
                    <a:pt x="815" y="1037"/>
                    <a:pt x="1038" y="815"/>
                    <a:pt x="1038" y="519"/>
                  </a:cubicBezTo>
                  <a:cubicBezTo>
                    <a:pt x="1038" y="223"/>
                    <a:pt x="815" y="0"/>
                    <a:pt x="519" y="0"/>
                  </a:cubicBezTo>
                  <a:close/>
                </a:path>
              </a:pathLst>
            </a:custGeom>
            <a:solidFill>
              <a:schemeClr val="accent4"/>
            </a:solidFill>
            <a:ln w="19050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8" name="Google Shape;1478;p26"/>
            <p:cNvSpPr/>
            <p:nvPr/>
          </p:nvSpPr>
          <p:spPr>
            <a:xfrm>
              <a:off x="35175" y="498163"/>
              <a:ext cx="25950" cy="25950"/>
            </a:xfrm>
            <a:custGeom>
              <a:avLst/>
              <a:gdLst/>
              <a:ahLst/>
              <a:cxnLst/>
              <a:rect l="l" t="t" r="r" b="b"/>
              <a:pathLst>
                <a:path w="1038" h="1038" extrusionOk="0">
                  <a:moveTo>
                    <a:pt x="519" y="0"/>
                  </a:moveTo>
                  <a:cubicBezTo>
                    <a:pt x="223" y="0"/>
                    <a:pt x="1" y="223"/>
                    <a:pt x="1" y="519"/>
                  </a:cubicBezTo>
                  <a:cubicBezTo>
                    <a:pt x="1" y="790"/>
                    <a:pt x="223" y="1037"/>
                    <a:pt x="519" y="1037"/>
                  </a:cubicBezTo>
                  <a:cubicBezTo>
                    <a:pt x="815" y="1037"/>
                    <a:pt x="1038" y="790"/>
                    <a:pt x="1038" y="519"/>
                  </a:cubicBezTo>
                  <a:cubicBezTo>
                    <a:pt x="1038" y="223"/>
                    <a:pt x="815" y="0"/>
                    <a:pt x="519" y="0"/>
                  </a:cubicBezTo>
                  <a:close/>
                </a:path>
              </a:pathLst>
            </a:custGeom>
            <a:solidFill>
              <a:schemeClr val="accent4"/>
            </a:solidFill>
            <a:ln w="19050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9" name="Google Shape;1479;p26"/>
            <p:cNvSpPr/>
            <p:nvPr/>
          </p:nvSpPr>
          <p:spPr>
            <a:xfrm>
              <a:off x="35175" y="648138"/>
              <a:ext cx="25950" cy="26575"/>
            </a:xfrm>
            <a:custGeom>
              <a:avLst/>
              <a:gdLst/>
              <a:ahLst/>
              <a:cxnLst/>
              <a:rect l="l" t="t" r="r" b="b"/>
              <a:pathLst>
                <a:path w="1038" h="1063" extrusionOk="0">
                  <a:moveTo>
                    <a:pt x="519" y="1"/>
                  </a:moveTo>
                  <a:cubicBezTo>
                    <a:pt x="223" y="1"/>
                    <a:pt x="1" y="248"/>
                    <a:pt x="1" y="519"/>
                  </a:cubicBezTo>
                  <a:cubicBezTo>
                    <a:pt x="1" y="816"/>
                    <a:pt x="223" y="1062"/>
                    <a:pt x="519" y="1062"/>
                  </a:cubicBezTo>
                  <a:cubicBezTo>
                    <a:pt x="815" y="1062"/>
                    <a:pt x="1038" y="816"/>
                    <a:pt x="1038" y="519"/>
                  </a:cubicBezTo>
                  <a:cubicBezTo>
                    <a:pt x="1038" y="248"/>
                    <a:pt x="815" y="1"/>
                    <a:pt x="519" y="1"/>
                  </a:cubicBezTo>
                  <a:close/>
                </a:path>
              </a:pathLst>
            </a:custGeom>
            <a:solidFill>
              <a:schemeClr val="accent4"/>
            </a:solidFill>
            <a:ln w="19050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0" name="Google Shape;1480;p26"/>
            <p:cNvSpPr/>
            <p:nvPr/>
          </p:nvSpPr>
          <p:spPr>
            <a:xfrm>
              <a:off x="35175" y="798738"/>
              <a:ext cx="25950" cy="25950"/>
            </a:xfrm>
            <a:custGeom>
              <a:avLst/>
              <a:gdLst/>
              <a:ahLst/>
              <a:cxnLst/>
              <a:rect l="l" t="t" r="r" b="b"/>
              <a:pathLst>
                <a:path w="1038" h="1038" extrusionOk="0">
                  <a:moveTo>
                    <a:pt x="519" y="1"/>
                  </a:moveTo>
                  <a:cubicBezTo>
                    <a:pt x="223" y="1"/>
                    <a:pt x="1" y="223"/>
                    <a:pt x="1" y="519"/>
                  </a:cubicBezTo>
                  <a:cubicBezTo>
                    <a:pt x="1" y="816"/>
                    <a:pt x="223" y="1038"/>
                    <a:pt x="519" y="1038"/>
                  </a:cubicBezTo>
                  <a:cubicBezTo>
                    <a:pt x="815" y="1038"/>
                    <a:pt x="1038" y="816"/>
                    <a:pt x="1038" y="519"/>
                  </a:cubicBezTo>
                  <a:cubicBezTo>
                    <a:pt x="1038" y="223"/>
                    <a:pt x="815" y="1"/>
                    <a:pt x="519" y="1"/>
                  </a:cubicBezTo>
                  <a:close/>
                </a:path>
              </a:pathLst>
            </a:custGeom>
            <a:solidFill>
              <a:schemeClr val="accent4"/>
            </a:solidFill>
            <a:ln w="19050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1" name="Google Shape;1481;p26"/>
            <p:cNvSpPr/>
            <p:nvPr/>
          </p:nvSpPr>
          <p:spPr>
            <a:xfrm>
              <a:off x="-90125" y="-103637"/>
              <a:ext cx="25950" cy="25950"/>
            </a:xfrm>
            <a:custGeom>
              <a:avLst/>
              <a:gdLst/>
              <a:ahLst/>
              <a:cxnLst/>
              <a:rect l="l" t="t" r="r" b="b"/>
              <a:pathLst>
                <a:path w="1038" h="1038" extrusionOk="0">
                  <a:moveTo>
                    <a:pt x="519" y="1"/>
                  </a:moveTo>
                  <a:cubicBezTo>
                    <a:pt x="223" y="1"/>
                    <a:pt x="1" y="223"/>
                    <a:pt x="1" y="519"/>
                  </a:cubicBezTo>
                  <a:cubicBezTo>
                    <a:pt x="1" y="815"/>
                    <a:pt x="223" y="1038"/>
                    <a:pt x="519" y="1038"/>
                  </a:cubicBezTo>
                  <a:cubicBezTo>
                    <a:pt x="791" y="1038"/>
                    <a:pt x="1038" y="815"/>
                    <a:pt x="1038" y="519"/>
                  </a:cubicBezTo>
                  <a:cubicBezTo>
                    <a:pt x="1038" y="223"/>
                    <a:pt x="791" y="1"/>
                    <a:pt x="519" y="1"/>
                  </a:cubicBezTo>
                  <a:close/>
                </a:path>
              </a:pathLst>
            </a:custGeom>
            <a:solidFill>
              <a:schemeClr val="accent4"/>
            </a:solidFill>
            <a:ln w="19050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2" name="Google Shape;1482;p26"/>
            <p:cNvSpPr/>
            <p:nvPr/>
          </p:nvSpPr>
          <p:spPr>
            <a:xfrm>
              <a:off x="-90125" y="46963"/>
              <a:ext cx="25950" cy="25950"/>
            </a:xfrm>
            <a:custGeom>
              <a:avLst/>
              <a:gdLst/>
              <a:ahLst/>
              <a:cxnLst/>
              <a:rect l="l" t="t" r="r" b="b"/>
              <a:pathLst>
                <a:path w="1038" h="1038" extrusionOk="0">
                  <a:moveTo>
                    <a:pt x="519" y="1"/>
                  </a:moveTo>
                  <a:cubicBezTo>
                    <a:pt x="223" y="1"/>
                    <a:pt x="1" y="223"/>
                    <a:pt x="1" y="519"/>
                  </a:cubicBezTo>
                  <a:cubicBezTo>
                    <a:pt x="1" y="791"/>
                    <a:pt x="223" y="1038"/>
                    <a:pt x="519" y="1038"/>
                  </a:cubicBezTo>
                  <a:cubicBezTo>
                    <a:pt x="791" y="1038"/>
                    <a:pt x="1038" y="791"/>
                    <a:pt x="1038" y="519"/>
                  </a:cubicBezTo>
                  <a:cubicBezTo>
                    <a:pt x="1038" y="223"/>
                    <a:pt x="791" y="1"/>
                    <a:pt x="519" y="1"/>
                  </a:cubicBezTo>
                  <a:close/>
                </a:path>
              </a:pathLst>
            </a:custGeom>
            <a:solidFill>
              <a:schemeClr val="accent4"/>
            </a:solidFill>
            <a:ln w="19050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3" name="Google Shape;1483;p26"/>
            <p:cNvSpPr/>
            <p:nvPr/>
          </p:nvSpPr>
          <p:spPr>
            <a:xfrm>
              <a:off x="-90125" y="196963"/>
              <a:ext cx="25950" cy="26550"/>
            </a:xfrm>
            <a:custGeom>
              <a:avLst/>
              <a:gdLst/>
              <a:ahLst/>
              <a:cxnLst/>
              <a:rect l="l" t="t" r="r" b="b"/>
              <a:pathLst>
                <a:path w="1038" h="1062" extrusionOk="0">
                  <a:moveTo>
                    <a:pt x="519" y="0"/>
                  </a:moveTo>
                  <a:cubicBezTo>
                    <a:pt x="223" y="0"/>
                    <a:pt x="1" y="247"/>
                    <a:pt x="1" y="519"/>
                  </a:cubicBezTo>
                  <a:cubicBezTo>
                    <a:pt x="1" y="815"/>
                    <a:pt x="223" y="1062"/>
                    <a:pt x="519" y="1062"/>
                  </a:cubicBezTo>
                  <a:cubicBezTo>
                    <a:pt x="791" y="1062"/>
                    <a:pt x="1038" y="815"/>
                    <a:pt x="1038" y="519"/>
                  </a:cubicBezTo>
                  <a:cubicBezTo>
                    <a:pt x="1038" y="247"/>
                    <a:pt x="791" y="0"/>
                    <a:pt x="519" y="0"/>
                  </a:cubicBezTo>
                  <a:close/>
                </a:path>
              </a:pathLst>
            </a:custGeom>
            <a:solidFill>
              <a:schemeClr val="accent4"/>
            </a:solidFill>
            <a:ln w="19050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4" name="Google Shape;1484;p26"/>
            <p:cNvSpPr/>
            <p:nvPr/>
          </p:nvSpPr>
          <p:spPr>
            <a:xfrm>
              <a:off x="-90125" y="347563"/>
              <a:ext cx="25950" cy="25950"/>
            </a:xfrm>
            <a:custGeom>
              <a:avLst/>
              <a:gdLst/>
              <a:ahLst/>
              <a:cxnLst/>
              <a:rect l="l" t="t" r="r" b="b"/>
              <a:pathLst>
                <a:path w="1038" h="1038" extrusionOk="0">
                  <a:moveTo>
                    <a:pt x="519" y="0"/>
                  </a:moveTo>
                  <a:cubicBezTo>
                    <a:pt x="223" y="0"/>
                    <a:pt x="1" y="223"/>
                    <a:pt x="1" y="519"/>
                  </a:cubicBezTo>
                  <a:cubicBezTo>
                    <a:pt x="1" y="815"/>
                    <a:pt x="223" y="1037"/>
                    <a:pt x="519" y="1037"/>
                  </a:cubicBezTo>
                  <a:cubicBezTo>
                    <a:pt x="791" y="1037"/>
                    <a:pt x="1038" y="815"/>
                    <a:pt x="1038" y="519"/>
                  </a:cubicBezTo>
                  <a:cubicBezTo>
                    <a:pt x="1038" y="223"/>
                    <a:pt x="791" y="0"/>
                    <a:pt x="519" y="0"/>
                  </a:cubicBezTo>
                  <a:close/>
                </a:path>
              </a:pathLst>
            </a:custGeom>
            <a:solidFill>
              <a:schemeClr val="accent4"/>
            </a:solidFill>
            <a:ln w="19050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5" name="Google Shape;1485;p26"/>
            <p:cNvSpPr/>
            <p:nvPr/>
          </p:nvSpPr>
          <p:spPr>
            <a:xfrm>
              <a:off x="-90125" y="498163"/>
              <a:ext cx="25950" cy="25950"/>
            </a:xfrm>
            <a:custGeom>
              <a:avLst/>
              <a:gdLst/>
              <a:ahLst/>
              <a:cxnLst/>
              <a:rect l="l" t="t" r="r" b="b"/>
              <a:pathLst>
                <a:path w="1038" h="1038" extrusionOk="0">
                  <a:moveTo>
                    <a:pt x="519" y="0"/>
                  </a:moveTo>
                  <a:cubicBezTo>
                    <a:pt x="223" y="0"/>
                    <a:pt x="1" y="223"/>
                    <a:pt x="1" y="519"/>
                  </a:cubicBezTo>
                  <a:cubicBezTo>
                    <a:pt x="1" y="790"/>
                    <a:pt x="223" y="1037"/>
                    <a:pt x="519" y="1037"/>
                  </a:cubicBezTo>
                  <a:cubicBezTo>
                    <a:pt x="791" y="1037"/>
                    <a:pt x="1038" y="790"/>
                    <a:pt x="1038" y="519"/>
                  </a:cubicBezTo>
                  <a:cubicBezTo>
                    <a:pt x="1038" y="223"/>
                    <a:pt x="791" y="0"/>
                    <a:pt x="519" y="0"/>
                  </a:cubicBezTo>
                  <a:close/>
                </a:path>
              </a:pathLst>
            </a:custGeom>
            <a:solidFill>
              <a:schemeClr val="accent4"/>
            </a:solidFill>
            <a:ln w="19050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6" name="Google Shape;1486;p26"/>
            <p:cNvSpPr/>
            <p:nvPr/>
          </p:nvSpPr>
          <p:spPr>
            <a:xfrm>
              <a:off x="-90125" y="648138"/>
              <a:ext cx="25950" cy="26575"/>
            </a:xfrm>
            <a:custGeom>
              <a:avLst/>
              <a:gdLst/>
              <a:ahLst/>
              <a:cxnLst/>
              <a:rect l="l" t="t" r="r" b="b"/>
              <a:pathLst>
                <a:path w="1038" h="1063" extrusionOk="0">
                  <a:moveTo>
                    <a:pt x="519" y="1"/>
                  </a:moveTo>
                  <a:cubicBezTo>
                    <a:pt x="223" y="1"/>
                    <a:pt x="1" y="248"/>
                    <a:pt x="1" y="519"/>
                  </a:cubicBezTo>
                  <a:cubicBezTo>
                    <a:pt x="1" y="816"/>
                    <a:pt x="223" y="1062"/>
                    <a:pt x="519" y="1062"/>
                  </a:cubicBezTo>
                  <a:cubicBezTo>
                    <a:pt x="791" y="1062"/>
                    <a:pt x="1038" y="816"/>
                    <a:pt x="1038" y="519"/>
                  </a:cubicBezTo>
                  <a:cubicBezTo>
                    <a:pt x="1038" y="248"/>
                    <a:pt x="791" y="1"/>
                    <a:pt x="519" y="1"/>
                  </a:cubicBezTo>
                  <a:close/>
                </a:path>
              </a:pathLst>
            </a:custGeom>
            <a:solidFill>
              <a:schemeClr val="accent4"/>
            </a:solidFill>
            <a:ln w="19050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7" name="Google Shape;1487;p26"/>
            <p:cNvSpPr/>
            <p:nvPr/>
          </p:nvSpPr>
          <p:spPr>
            <a:xfrm>
              <a:off x="-90125" y="798738"/>
              <a:ext cx="25950" cy="25950"/>
            </a:xfrm>
            <a:custGeom>
              <a:avLst/>
              <a:gdLst/>
              <a:ahLst/>
              <a:cxnLst/>
              <a:rect l="l" t="t" r="r" b="b"/>
              <a:pathLst>
                <a:path w="1038" h="1038" extrusionOk="0">
                  <a:moveTo>
                    <a:pt x="519" y="1"/>
                  </a:moveTo>
                  <a:cubicBezTo>
                    <a:pt x="223" y="1"/>
                    <a:pt x="1" y="223"/>
                    <a:pt x="1" y="519"/>
                  </a:cubicBezTo>
                  <a:cubicBezTo>
                    <a:pt x="1" y="816"/>
                    <a:pt x="223" y="1038"/>
                    <a:pt x="519" y="1038"/>
                  </a:cubicBezTo>
                  <a:cubicBezTo>
                    <a:pt x="791" y="1038"/>
                    <a:pt x="1038" y="816"/>
                    <a:pt x="1038" y="519"/>
                  </a:cubicBezTo>
                  <a:cubicBezTo>
                    <a:pt x="1038" y="223"/>
                    <a:pt x="791" y="1"/>
                    <a:pt x="519" y="1"/>
                  </a:cubicBezTo>
                  <a:close/>
                </a:path>
              </a:pathLst>
            </a:custGeom>
            <a:solidFill>
              <a:schemeClr val="accent4"/>
            </a:solidFill>
            <a:ln w="19050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8" name="Google Shape;1488;p26"/>
            <p:cNvSpPr/>
            <p:nvPr/>
          </p:nvSpPr>
          <p:spPr>
            <a:xfrm>
              <a:off x="-216025" y="-103637"/>
              <a:ext cx="25950" cy="25950"/>
            </a:xfrm>
            <a:custGeom>
              <a:avLst/>
              <a:gdLst/>
              <a:ahLst/>
              <a:cxnLst/>
              <a:rect l="l" t="t" r="r" b="b"/>
              <a:pathLst>
                <a:path w="1038" h="1038" extrusionOk="0">
                  <a:moveTo>
                    <a:pt x="519" y="1"/>
                  </a:moveTo>
                  <a:cubicBezTo>
                    <a:pt x="247" y="1"/>
                    <a:pt x="0" y="223"/>
                    <a:pt x="0" y="519"/>
                  </a:cubicBezTo>
                  <a:cubicBezTo>
                    <a:pt x="0" y="815"/>
                    <a:pt x="247" y="1038"/>
                    <a:pt x="519" y="1038"/>
                  </a:cubicBezTo>
                  <a:cubicBezTo>
                    <a:pt x="815" y="1038"/>
                    <a:pt x="1037" y="815"/>
                    <a:pt x="1037" y="519"/>
                  </a:cubicBezTo>
                  <a:cubicBezTo>
                    <a:pt x="1037" y="223"/>
                    <a:pt x="815" y="1"/>
                    <a:pt x="519" y="1"/>
                  </a:cubicBezTo>
                  <a:close/>
                </a:path>
              </a:pathLst>
            </a:custGeom>
            <a:solidFill>
              <a:schemeClr val="accent4"/>
            </a:solidFill>
            <a:ln w="19050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9" name="Google Shape;1489;p26"/>
            <p:cNvSpPr/>
            <p:nvPr/>
          </p:nvSpPr>
          <p:spPr>
            <a:xfrm>
              <a:off x="-216025" y="46963"/>
              <a:ext cx="25950" cy="25950"/>
            </a:xfrm>
            <a:custGeom>
              <a:avLst/>
              <a:gdLst/>
              <a:ahLst/>
              <a:cxnLst/>
              <a:rect l="l" t="t" r="r" b="b"/>
              <a:pathLst>
                <a:path w="1038" h="1038" extrusionOk="0">
                  <a:moveTo>
                    <a:pt x="519" y="1"/>
                  </a:moveTo>
                  <a:cubicBezTo>
                    <a:pt x="247" y="1"/>
                    <a:pt x="0" y="223"/>
                    <a:pt x="0" y="519"/>
                  </a:cubicBezTo>
                  <a:cubicBezTo>
                    <a:pt x="0" y="791"/>
                    <a:pt x="247" y="1038"/>
                    <a:pt x="519" y="1038"/>
                  </a:cubicBezTo>
                  <a:cubicBezTo>
                    <a:pt x="815" y="1038"/>
                    <a:pt x="1037" y="791"/>
                    <a:pt x="1037" y="519"/>
                  </a:cubicBezTo>
                  <a:cubicBezTo>
                    <a:pt x="1037" y="223"/>
                    <a:pt x="815" y="1"/>
                    <a:pt x="519" y="1"/>
                  </a:cubicBezTo>
                  <a:close/>
                </a:path>
              </a:pathLst>
            </a:custGeom>
            <a:solidFill>
              <a:schemeClr val="accent4"/>
            </a:solidFill>
            <a:ln w="19050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0" name="Google Shape;1490;p26"/>
            <p:cNvSpPr/>
            <p:nvPr/>
          </p:nvSpPr>
          <p:spPr>
            <a:xfrm>
              <a:off x="-216025" y="196963"/>
              <a:ext cx="25950" cy="26550"/>
            </a:xfrm>
            <a:custGeom>
              <a:avLst/>
              <a:gdLst/>
              <a:ahLst/>
              <a:cxnLst/>
              <a:rect l="l" t="t" r="r" b="b"/>
              <a:pathLst>
                <a:path w="1038" h="1062" extrusionOk="0">
                  <a:moveTo>
                    <a:pt x="519" y="0"/>
                  </a:moveTo>
                  <a:cubicBezTo>
                    <a:pt x="247" y="0"/>
                    <a:pt x="0" y="247"/>
                    <a:pt x="0" y="519"/>
                  </a:cubicBezTo>
                  <a:cubicBezTo>
                    <a:pt x="0" y="815"/>
                    <a:pt x="247" y="1062"/>
                    <a:pt x="519" y="1062"/>
                  </a:cubicBezTo>
                  <a:cubicBezTo>
                    <a:pt x="815" y="1062"/>
                    <a:pt x="1037" y="815"/>
                    <a:pt x="1037" y="519"/>
                  </a:cubicBezTo>
                  <a:cubicBezTo>
                    <a:pt x="1037" y="247"/>
                    <a:pt x="815" y="0"/>
                    <a:pt x="519" y="0"/>
                  </a:cubicBezTo>
                  <a:close/>
                </a:path>
              </a:pathLst>
            </a:custGeom>
            <a:solidFill>
              <a:schemeClr val="accent4"/>
            </a:solidFill>
            <a:ln w="19050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1" name="Google Shape;1491;p26"/>
            <p:cNvSpPr/>
            <p:nvPr/>
          </p:nvSpPr>
          <p:spPr>
            <a:xfrm>
              <a:off x="-216025" y="347563"/>
              <a:ext cx="25950" cy="25950"/>
            </a:xfrm>
            <a:custGeom>
              <a:avLst/>
              <a:gdLst/>
              <a:ahLst/>
              <a:cxnLst/>
              <a:rect l="l" t="t" r="r" b="b"/>
              <a:pathLst>
                <a:path w="1038" h="1038" extrusionOk="0">
                  <a:moveTo>
                    <a:pt x="519" y="0"/>
                  </a:moveTo>
                  <a:cubicBezTo>
                    <a:pt x="247" y="0"/>
                    <a:pt x="0" y="223"/>
                    <a:pt x="0" y="519"/>
                  </a:cubicBezTo>
                  <a:cubicBezTo>
                    <a:pt x="0" y="815"/>
                    <a:pt x="247" y="1037"/>
                    <a:pt x="519" y="1037"/>
                  </a:cubicBezTo>
                  <a:cubicBezTo>
                    <a:pt x="815" y="1037"/>
                    <a:pt x="1037" y="815"/>
                    <a:pt x="1037" y="519"/>
                  </a:cubicBezTo>
                  <a:cubicBezTo>
                    <a:pt x="1037" y="223"/>
                    <a:pt x="815" y="0"/>
                    <a:pt x="519" y="0"/>
                  </a:cubicBezTo>
                  <a:close/>
                </a:path>
              </a:pathLst>
            </a:custGeom>
            <a:solidFill>
              <a:schemeClr val="accent4"/>
            </a:solidFill>
            <a:ln w="19050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2" name="Google Shape;1492;p26"/>
            <p:cNvSpPr/>
            <p:nvPr/>
          </p:nvSpPr>
          <p:spPr>
            <a:xfrm>
              <a:off x="-216025" y="498163"/>
              <a:ext cx="25950" cy="25950"/>
            </a:xfrm>
            <a:custGeom>
              <a:avLst/>
              <a:gdLst/>
              <a:ahLst/>
              <a:cxnLst/>
              <a:rect l="l" t="t" r="r" b="b"/>
              <a:pathLst>
                <a:path w="1038" h="1038" extrusionOk="0">
                  <a:moveTo>
                    <a:pt x="519" y="0"/>
                  </a:moveTo>
                  <a:cubicBezTo>
                    <a:pt x="247" y="0"/>
                    <a:pt x="0" y="223"/>
                    <a:pt x="0" y="519"/>
                  </a:cubicBezTo>
                  <a:cubicBezTo>
                    <a:pt x="0" y="790"/>
                    <a:pt x="247" y="1037"/>
                    <a:pt x="519" y="1037"/>
                  </a:cubicBezTo>
                  <a:cubicBezTo>
                    <a:pt x="815" y="1037"/>
                    <a:pt x="1037" y="790"/>
                    <a:pt x="1037" y="519"/>
                  </a:cubicBezTo>
                  <a:cubicBezTo>
                    <a:pt x="1037" y="223"/>
                    <a:pt x="815" y="0"/>
                    <a:pt x="519" y="0"/>
                  </a:cubicBezTo>
                  <a:close/>
                </a:path>
              </a:pathLst>
            </a:custGeom>
            <a:solidFill>
              <a:schemeClr val="accent4"/>
            </a:solidFill>
            <a:ln w="19050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3" name="Google Shape;1493;p26"/>
            <p:cNvSpPr/>
            <p:nvPr/>
          </p:nvSpPr>
          <p:spPr>
            <a:xfrm>
              <a:off x="-216025" y="648138"/>
              <a:ext cx="25950" cy="26575"/>
            </a:xfrm>
            <a:custGeom>
              <a:avLst/>
              <a:gdLst/>
              <a:ahLst/>
              <a:cxnLst/>
              <a:rect l="l" t="t" r="r" b="b"/>
              <a:pathLst>
                <a:path w="1038" h="1063" extrusionOk="0">
                  <a:moveTo>
                    <a:pt x="519" y="1"/>
                  </a:moveTo>
                  <a:cubicBezTo>
                    <a:pt x="247" y="1"/>
                    <a:pt x="0" y="248"/>
                    <a:pt x="0" y="519"/>
                  </a:cubicBezTo>
                  <a:cubicBezTo>
                    <a:pt x="0" y="816"/>
                    <a:pt x="247" y="1062"/>
                    <a:pt x="519" y="1062"/>
                  </a:cubicBezTo>
                  <a:cubicBezTo>
                    <a:pt x="815" y="1062"/>
                    <a:pt x="1037" y="816"/>
                    <a:pt x="1037" y="519"/>
                  </a:cubicBezTo>
                  <a:cubicBezTo>
                    <a:pt x="1037" y="248"/>
                    <a:pt x="815" y="1"/>
                    <a:pt x="519" y="1"/>
                  </a:cubicBezTo>
                  <a:close/>
                </a:path>
              </a:pathLst>
            </a:custGeom>
            <a:solidFill>
              <a:schemeClr val="accent4"/>
            </a:solidFill>
            <a:ln w="19050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4" name="Google Shape;1494;p26"/>
            <p:cNvSpPr/>
            <p:nvPr/>
          </p:nvSpPr>
          <p:spPr>
            <a:xfrm>
              <a:off x="-216025" y="798738"/>
              <a:ext cx="25950" cy="25950"/>
            </a:xfrm>
            <a:custGeom>
              <a:avLst/>
              <a:gdLst/>
              <a:ahLst/>
              <a:cxnLst/>
              <a:rect l="l" t="t" r="r" b="b"/>
              <a:pathLst>
                <a:path w="1038" h="1038" extrusionOk="0">
                  <a:moveTo>
                    <a:pt x="519" y="1"/>
                  </a:moveTo>
                  <a:cubicBezTo>
                    <a:pt x="247" y="1"/>
                    <a:pt x="0" y="223"/>
                    <a:pt x="0" y="519"/>
                  </a:cubicBezTo>
                  <a:cubicBezTo>
                    <a:pt x="0" y="816"/>
                    <a:pt x="247" y="1038"/>
                    <a:pt x="519" y="1038"/>
                  </a:cubicBezTo>
                  <a:cubicBezTo>
                    <a:pt x="815" y="1038"/>
                    <a:pt x="1037" y="816"/>
                    <a:pt x="1037" y="519"/>
                  </a:cubicBezTo>
                  <a:cubicBezTo>
                    <a:pt x="1037" y="223"/>
                    <a:pt x="815" y="1"/>
                    <a:pt x="519" y="1"/>
                  </a:cubicBezTo>
                  <a:close/>
                </a:path>
              </a:pathLst>
            </a:custGeom>
            <a:solidFill>
              <a:schemeClr val="accent4"/>
            </a:solidFill>
            <a:ln w="19050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5" name="Google Shape;1495;p26"/>
            <p:cNvSpPr/>
            <p:nvPr/>
          </p:nvSpPr>
          <p:spPr>
            <a:xfrm>
              <a:off x="-341325" y="-103637"/>
              <a:ext cx="25950" cy="25950"/>
            </a:xfrm>
            <a:custGeom>
              <a:avLst/>
              <a:gdLst/>
              <a:ahLst/>
              <a:cxnLst/>
              <a:rect l="l" t="t" r="r" b="b"/>
              <a:pathLst>
                <a:path w="1038" h="1038" extrusionOk="0">
                  <a:moveTo>
                    <a:pt x="519" y="1"/>
                  </a:moveTo>
                  <a:cubicBezTo>
                    <a:pt x="223" y="1"/>
                    <a:pt x="0" y="223"/>
                    <a:pt x="0" y="519"/>
                  </a:cubicBezTo>
                  <a:cubicBezTo>
                    <a:pt x="0" y="815"/>
                    <a:pt x="223" y="1038"/>
                    <a:pt x="519" y="1038"/>
                  </a:cubicBezTo>
                  <a:cubicBezTo>
                    <a:pt x="815" y="1038"/>
                    <a:pt x="1037" y="815"/>
                    <a:pt x="1037" y="519"/>
                  </a:cubicBezTo>
                  <a:cubicBezTo>
                    <a:pt x="1037" y="223"/>
                    <a:pt x="815" y="1"/>
                    <a:pt x="519" y="1"/>
                  </a:cubicBezTo>
                  <a:close/>
                </a:path>
              </a:pathLst>
            </a:custGeom>
            <a:solidFill>
              <a:schemeClr val="accent4"/>
            </a:solidFill>
            <a:ln w="19050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6" name="Google Shape;1496;p26"/>
            <p:cNvSpPr/>
            <p:nvPr/>
          </p:nvSpPr>
          <p:spPr>
            <a:xfrm>
              <a:off x="-341325" y="46963"/>
              <a:ext cx="25950" cy="25950"/>
            </a:xfrm>
            <a:custGeom>
              <a:avLst/>
              <a:gdLst/>
              <a:ahLst/>
              <a:cxnLst/>
              <a:rect l="l" t="t" r="r" b="b"/>
              <a:pathLst>
                <a:path w="1038" h="1038" extrusionOk="0">
                  <a:moveTo>
                    <a:pt x="519" y="1"/>
                  </a:moveTo>
                  <a:cubicBezTo>
                    <a:pt x="223" y="1"/>
                    <a:pt x="0" y="223"/>
                    <a:pt x="0" y="519"/>
                  </a:cubicBezTo>
                  <a:cubicBezTo>
                    <a:pt x="0" y="791"/>
                    <a:pt x="223" y="1038"/>
                    <a:pt x="519" y="1038"/>
                  </a:cubicBezTo>
                  <a:cubicBezTo>
                    <a:pt x="815" y="1038"/>
                    <a:pt x="1037" y="791"/>
                    <a:pt x="1037" y="519"/>
                  </a:cubicBezTo>
                  <a:cubicBezTo>
                    <a:pt x="1037" y="223"/>
                    <a:pt x="815" y="1"/>
                    <a:pt x="519" y="1"/>
                  </a:cubicBezTo>
                  <a:close/>
                </a:path>
              </a:pathLst>
            </a:custGeom>
            <a:solidFill>
              <a:schemeClr val="accent4"/>
            </a:solidFill>
            <a:ln w="19050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7" name="Google Shape;1497;p26"/>
            <p:cNvSpPr/>
            <p:nvPr/>
          </p:nvSpPr>
          <p:spPr>
            <a:xfrm>
              <a:off x="-341325" y="196963"/>
              <a:ext cx="25950" cy="26550"/>
            </a:xfrm>
            <a:custGeom>
              <a:avLst/>
              <a:gdLst/>
              <a:ahLst/>
              <a:cxnLst/>
              <a:rect l="l" t="t" r="r" b="b"/>
              <a:pathLst>
                <a:path w="1038" h="1062" extrusionOk="0">
                  <a:moveTo>
                    <a:pt x="519" y="0"/>
                  </a:moveTo>
                  <a:cubicBezTo>
                    <a:pt x="223" y="0"/>
                    <a:pt x="0" y="247"/>
                    <a:pt x="0" y="519"/>
                  </a:cubicBezTo>
                  <a:cubicBezTo>
                    <a:pt x="0" y="815"/>
                    <a:pt x="223" y="1062"/>
                    <a:pt x="519" y="1062"/>
                  </a:cubicBezTo>
                  <a:cubicBezTo>
                    <a:pt x="815" y="1062"/>
                    <a:pt x="1037" y="815"/>
                    <a:pt x="1037" y="519"/>
                  </a:cubicBezTo>
                  <a:cubicBezTo>
                    <a:pt x="1037" y="247"/>
                    <a:pt x="815" y="0"/>
                    <a:pt x="519" y="0"/>
                  </a:cubicBezTo>
                  <a:close/>
                </a:path>
              </a:pathLst>
            </a:custGeom>
            <a:solidFill>
              <a:schemeClr val="accent4"/>
            </a:solidFill>
            <a:ln w="19050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8" name="Google Shape;1498;p26"/>
            <p:cNvSpPr/>
            <p:nvPr/>
          </p:nvSpPr>
          <p:spPr>
            <a:xfrm>
              <a:off x="-341325" y="347563"/>
              <a:ext cx="25950" cy="25950"/>
            </a:xfrm>
            <a:custGeom>
              <a:avLst/>
              <a:gdLst/>
              <a:ahLst/>
              <a:cxnLst/>
              <a:rect l="l" t="t" r="r" b="b"/>
              <a:pathLst>
                <a:path w="1038" h="1038" extrusionOk="0">
                  <a:moveTo>
                    <a:pt x="519" y="0"/>
                  </a:moveTo>
                  <a:cubicBezTo>
                    <a:pt x="223" y="0"/>
                    <a:pt x="0" y="223"/>
                    <a:pt x="0" y="519"/>
                  </a:cubicBezTo>
                  <a:cubicBezTo>
                    <a:pt x="0" y="815"/>
                    <a:pt x="223" y="1037"/>
                    <a:pt x="519" y="1037"/>
                  </a:cubicBezTo>
                  <a:cubicBezTo>
                    <a:pt x="815" y="1037"/>
                    <a:pt x="1037" y="815"/>
                    <a:pt x="1037" y="519"/>
                  </a:cubicBezTo>
                  <a:cubicBezTo>
                    <a:pt x="1037" y="223"/>
                    <a:pt x="815" y="0"/>
                    <a:pt x="519" y="0"/>
                  </a:cubicBezTo>
                  <a:close/>
                </a:path>
              </a:pathLst>
            </a:custGeom>
            <a:solidFill>
              <a:schemeClr val="accent4"/>
            </a:solidFill>
            <a:ln w="19050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9" name="Google Shape;1499;p26"/>
            <p:cNvSpPr/>
            <p:nvPr/>
          </p:nvSpPr>
          <p:spPr>
            <a:xfrm>
              <a:off x="-341325" y="498163"/>
              <a:ext cx="25950" cy="25950"/>
            </a:xfrm>
            <a:custGeom>
              <a:avLst/>
              <a:gdLst/>
              <a:ahLst/>
              <a:cxnLst/>
              <a:rect l="l" t="t" r="r" b="b"/>
              <a:pathLst>
                <a:path w="1038" h="1038" extrusionOk="0">
                  <a:moveTo>
                    <a:pt x="519" y="0"/>
                  </a:moveTo>
                  <a:cubicBezTo>
                    <a:pt x="223" y="0"/>
                    <a:pt x="0" y="223"/>
                    <a:pt x="0" y="519"/>
                  </a:cubicBezTo>
                  <a:cubicBezTo>
                    <a:pt x="0" y="790"/>
                    <a:pt x="223" y="1037"/>
                    <a:pt x="519" y="1037"/>
                  </a:cubicBezTo>
                  <a:cubicBezTo>
                    <a:pt x="815" y="1037"/>
                    <a:pt x="1037" y="790"/>
                    <a:pt x="1037" y="519"/>
                  </a:cubicBezTo>
                  <a:cubicBezTo>
                    <a:pt x="1037" y="223"/>
                    <a:pt x="815" y="0"/>
                    <a:pt x="519" y="0"/>
                  </a:cubicBezTo>
                  <a:close/>
                </a:path>
              </a:pathLst>
            </a:custGeom>
            <a:solidFill>
              <a:schemeClr val="accent4"/>
            </a:solidFill>
            <a:ln w="19050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0" name="Google Shape;1500;p26"/>
            <p:cNvSpPr/>
            <p:nvPr/>
          </p:nvSpPr>
          <p:spPr>
            <a:xfrm>
              <a:off x="-341325" y="648138"/>
              <a:ext cx="25950" cy="26575"/>
            </a:xfrm>
            <a:custGeom>
              <a:avLst/>
              <a:gdLst/>
              <a:ahLst/>
              <a:cxnLst/>
              <a:rect l="l" t="t" r="r" b="b"/>
              <a:pathLst>
                <a:path w="1038" h="1063" extrusionOk="0">
                  <a:moveTo>
                    <a:pt x="519" y="1"/>
                  </a:moveTo>
                  <a:cubicBezTo>
                    <a:pt x="223" y="1"/>
                    <a:pt x="0" y="248"/>
                    <a:pt x="0" y="519"/>
                  </a:cubicBezTo>
                  <a:cubicBezTo>
                    <a:pt x="0" y="816"/>
                    <a:pt x="223" y="1062"/>
                    <a:pt x="519" y="1062"/>
                  </a:cubicBezTo>
                  <a:cubicBezTo>
                    <a:pt x="815" y="1062"/>
                    <a:pt x="1037" y="816"/>
                    <a:pt x="1037" y="519"/>
                  </a:cubicBezTo>
                  <a:cubicBezTo>
                    <a:pt x="1037" y="248"/>
                    <a:pt x="815" y="1"/>
                    <a:pt x="519" y="1"/>
                  </a:cubicBezTo>
                  <a:close/>
                </a:path>
              </a:pathLst>
            </a:custGeom>
            <a:solidFill>
              <a:schemeClr val="accent4"/>
            </a:solidFill>
            <a:ln w="19050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1" name="Google Shape;1501;p26"/>
            <p:cNvSpPr/>
            <p:nvPr/>
          </p:nvSpPr>
          <p:spPr>
            <a:xfrm>
              <a:off x="-341325" y="798738"/>
              <a:ext cx="25950" cy="25950"/>
            </a:xfrm>
            <a:custGeom>
              <a:avLst/>
              <a:gdLst/>
              <a:ahLst/>
              <a:cxnLst/>
              <a:rect l="l" t="t" r="r" b="b"/>
              <a:pathLst>
                <a:path w="1038" h="1038" extrusionOk="0">
                  <a:moveTo>
                    <a:pt x="519" y="1"/>
                  </a:moveTo>
                  <a:cubicBezTo>
                    <a:pt x="223" y="1"/>
                    <a:pt x="0" y="223"/>
                    <a:pt x="0" y="519"/>
                  </a:cubicBezTo>
                  <a:cubicBezTo>
                    <a:pt x="0" y="816"/>
                    <a:pt x="223" y="1038"/>
                    <a:pt x="519" y="1038"/>
                  </a:cubicBezTo>
                  <a:cubicBezTo>
                    <a:pt x="815" y="1038"/>
                    <a:pt x="1037" y="816"/>
                    <a:pt x="1037" y="519"/>
                  </a:cubicBezTo>
                  <a:cubicBezTo>
                    <a:pt x="1037" y="223"/>
                    <a:pt x="815" y="1"/>
                    <a:pt x="519" y="1"/>
                  </a:cubicBezTo>
                  <a:close/>
                </a:path>
              </a:pathLst>
            </a:custGeom>
            <a:solidFill>
              <a:schemeClr val="accent4"/>
            </a:solidFill>
            <a:ln w="19050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2" name="Google Shape;1502;p26"/>
            <p:cNvSpPr/>
            <p:nvPr/>
          </p:nvSpPr>
          <p:spPr>
            <a:xfrm>
              <a:off x="-467250" y="-103637"/>
              <a:ext cx="26575" cy="25950"/>
            </a:xfrm>
            <a:custGeom>
              <a:avLst/>
              <a:gdLst/>
              <a:ahLst/>
              <a:cxnLst/>
              <a:rect l="l" t="t" r="r" b="b"/>
              <a:pathLst>
                <a:path w="1063" h="1038" extrusionOk="0">
                  <a:moveTo>
                    <a:pt x="544" y="1"/>
                  </a:moveTo>
                  <a:cubicBezTo>
                    <a:pt x="248" y="1"/>
                    <a:pt x="1" y="223"/>
                    <a:pt x="1" y="519"/>
                  </a:cubicBezTo>
                  <a:cubicBezTo>
                    <a:pt x="1" y="815"/>
                    <a:pt x="248" y="1038"/>
                    <a:pt x="544" y="1038"/>
                  </a:cubicBezTo>
                  <a:cubicBezTo>
                    <a:pt x="816" y="1038"/>
                    <a:pt x="1062" y="815"/>
                    <a:pt x="1062" y="519"/>
                  </a:cubicBezTo>
                  <a:cubicBezTo>
                    <a:pt x="1062" y="223"/>
                    <a:pt x="816" y="1"/>
                    <a:pt x="544" y="1"/>
                  </a:cubicBezTo>
                  <a:close/>
                </a:path>
              </a:pathLst>
            </a:custGeom>
            <a:solidFill>
              <a:schemeClr val="accent4"/>
            </a:solidFill>
            <a:ln w="19050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3" name="Google Shape;1503;p26"/>
            <p:cNvSpPr/>
            <p:nvPr/>
          </p:nvSpPr>
          <p:spPr>
            <a:xfrm>
              <a:off x="-467250" y="46963"/>
              <a:ext cx="26575" cy="25950"/>
            </a:xfrm>
            <a:custGeom>
              <a:avLst/>
              <a:gdLst/>
              <a:ahLst/>
              <a:cxnLst/>
              <a:rect l="l" t="t" r="r" b="b"/>
              <a:pathLst>
                <a:path w="1063" h="1038" extrusionOk="0">
                  <a:moveTo>
                    <a:pt x="544" y="1"/>
                  </a:moveTo>
                  <a:cubicBezTo>
                    <a:pt x="248" y="1"/>
                    <a:pt x="1" y="223"/>
                    <a:pt x="1" y="519"/>
                  </a:cubicBezTo>
                  <a:cubicBezTo>
                    <a:pt x="1" y="791"/>
                    <a:pt x="248" y="1038"/>
                    <a:pt x="544" y="1038"/>
                  </a:cubicBezTo>
                  <a:cubicBezTo>
                    <a:pt x="816" y="1038"/>
                    <a:pt x="1062" y="791"/>
                    <a:pt x="1062" y="519"/>
                  </a:cubicBezTo>
                  <a:cubicBezTo>
                    <a:pt x="1062" y="223"/>
                    <a:pt x="816" y="1"/>
                    <a:pt x="544" y="1"/>
                  </a:cubicBezTo>
                  <a:close/>
                </a:path>
              </a:pathLst>
            </a:custGeom>
            <a:solidFill>
              <a:schemeClr val="accent4"/>
            </a:solidFill>
            <a:ln w="19050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4" name="Google Shape;1504;p26"/>
            <p:cNvSpPr/>
            <p:nvPr/>
          </p:nvSpPr>
          <p:spPr>
            <a:xfrm>
              <a:off x="-467250" y="196963"/>
              <a:ext cx="26575" cy="26550"/>
            </a:xfrm>
            <a:custGeom>
              <a:avLst/>
              <a:gdLst/>
              <a:ahLst/>
              <a:cxnLst/>
              <a:rect l="l" t="t" r="r" b="b"/>
              <a:pathLst>
                <a:path w="1063" h="1062" extrusionOk="0">
                  <a:moveTo>
                    <a:pt x="544" y="0"/>
                  </a:moveTo>
                  <a:cubicBezTo>
                    <a:pt x="248" y="0"/>
                    <a:pt x="1" y="247"/>
                    <a:pt x="1" y="519"/>
                  </a:cubicBezTo>
                  <a:cubicBezTo>
                    <a:pt x="1" y="815"/>
                    <a:pt x="248" y="1062"/>
                    <a:pt x="544" y="1062"/>
                  </a:cubicBezTo>
                  <a:cubicBezTo>
                    <a:pt x="816" y="1062"/>
                    <a:pt x="1062" y="815"/>
                    <a:pt x="1062" y="519"/>
                  </a:cubicBezTo>
                  <a:cubicBezTo>
                    <a:pt x="1062" y="247"/>
                    <a:pt x="816" y="0"/>
                    <a:pt x="544" y="0"/>
                  </a:cubicBezTo>
                  <a:close/>
                </a:path>
              </a:pathLst>
            </a:custGeom>
            <a:solidFill>
              <a:schemeClr val="accent4"/>
            </a:solidFill>
            <a:ln w="19050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5" name="Google Shape;1505;p26"/>
            <p:cNvSpPr/>
            <p:nvPr/>
          </p:nvSpPr>
          <p:spPr>
            <a:xfrm>
              <a:off x="-467250" y="347563"/>
              <a:ext cx="26575" cy="25950"/>
            </a:xfrm>
            <a:custGeom>
              <a:avLst/>
              <a:gdLst/>
              <a:ahLst/>
              <a:cxnLst/>
              <a:rect l="l" t="t" r="r" b="b"/>
              <a:pathLst>
                <a:path w="1063" h="1038" extrusionOk="0">
                  <a:moveTo>
                    <a:pt x="544" y="0"/>
                  </a:moveTo>
                  <a:cubicBezTo>
                    <a:pt x="248" y="0"/>
                    <a:pt x="1" y="223"/>
                    <a:pt x="1" y="519"/>
                  </a:cubicBezTo>
                  <a:cubicBezTo>
                    <a:pt x="1" y="815"/>
                    <a:pt x="248" y="1037"/>
                    <a:pt x="544" y="1037"/>
                  </a:cubicBezTo>
                  <a:cubicBezTo>
                    <a:pt x="816" y="1037"/>
                    <a:pt x="1062" y="815"/>
                    <a:pt x="1062" y="519"/>
                  </a:cubicBezTo>
                  <a:cubicBezTo>
                    <a:pt x="1062" y="223"/>
                    <a:pt x="816" y="0"/>
                    <a:pt x="544" y="0"/>
                  </a:cubicBezTo>
                  <a:close/>
                </a:path>
              </a:pathLst>
            </a:custGeom>
            <a:solidFill>
              <a:schemeClr val="accent4"/>
            </a:solidFill>
            <a:ln w="19050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6" name="Google Shape;1506;p26"/>
            <p:cNvSpPr/>
            <p:nvPr/>
          </p:nvSpPr>
          <p:spPr>
            <a:xfrm>
              <a:off x="-467250" y="498163"/>
              <a:ext cx="26575" cy="25950"/>
            </a:xfrm>
            <a:custGeom>
              <a:avLst/>
              <a:gdLst/>
              <a:ahLst/>
              <a:cxnLst/>
              <a:rect l="l" t="t" r="r" b="b"/>
              <a:pathLst>
                <a:path w="1063" h="1038" extrusionOk="0">
                  <a:moveTo>
                    <a:pt x="544" y="0"/>
                  </a:moveTo>
                  <a:cubicBezTo>
                    <a:pt x="248" y="0"/>
                    <a:pt x="1" y="223"/>
                    <a:pt x="1" y="519"/>
                  </a:cubicBezTo>
                  <a:cubicBezTo>
                    <a:pt x="1" y="790"/>
                    <a:pt x="248" y="1037"/>
                    <a:pt x="544" y="1037"/>
                  </a:cubicBezTo>
                  <a:cubicBezTo>
                    <a:pt x="816" y="1037"/>
                    <a:pt x="1062" y="790"/>
                    <a:pt x="1062" y="519"/>
                  </a:cubicBezTo>
                  <a:cubicBezTo>
                    <a:pt x="1062" y="223"/>
                    <a:pt x="816" y="0"/>
                    <a:pt x="544" y="0"/>
                  </a:cubicBezTo>
                  <a:close/>
                </a:path>
              </a:pathLst>
            </a:custGeom>
            <a:solidFill>
              <a:schemeClr val="accent4"/>
            </a:solidFill>
            <a:ln w="19050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7" name="Google Shape;1507;p26"/>
            <p:cNvSpPr/>
            <p:nvPr/>
          </p:nvSpPr>
          <p:spPr>
            <a:xfrm>
              <a:off x="-467250" y="648138"/>
              <a:ext cx="26575" cy="26575"/>
            </a:xfrm>
            <a:custGeom>
              <a:avLst/>
              <a:gdLst/>
              <a:ahLst/>
              <a:cxnLst/>
              <a:rect l="l" t="t" r="r" b="b"/>
              <a:pathLst>
                <a:path w="1063" h="1063" extrusionOk="0">
                  <a:moveTo>
                    <a:pt x="544" y="1"/>
                  </a:moveTo>
                  <a:cubicBezTo>
                    <a:pt x="248" y="1"/>
                    <a:pt x="1" y="248"/>
                    <a:pt x="1" y="519"/>
                  </a:cubicBezTo>
                  <a:cubicBezTo>
                    <a:pt x="1" y="816"/>
                    <a:pt x="248" y="1062"/>
                    <a:pt x="544" y="1062"/>
                  </a:cubicBezTo>
                  <a:cubicBezTo>
                    <a:pt x="816" y="1062"/>
                    <a:pt x="1062" y="816"/>
                    <a:pt x="1062" y="519"/>
                  </a:cubicBezTo>
                  <a:cubicBezTo>
                    <a:pt x="1062" y="248"/>
                    <a:pt x="816" y="1"/>
                    <a:pt x="544" y="1"/>
                  </a:cubicBezTo>
                  <a:close/>
                </a:path>
              </a:pathLst>
            </a:custGeom>
            <a:solidFill>
              <a:schemeClr val="accent4"/>
            </a:solidFill>
            <a:ln w="19050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8" name="Google Shape;1508;p26"/>
            <p:cNvSpPr/>
            <p:nvPr/>
          </p:nvSpPr>
          <p:spPr>
            <a:xfrm>
              <a:off x="-467250" y="798738"/>
              <a:ext cx="26575" cy="25950"/>
            </a:xfrm>
            <a:custGeom>
              <a:avLst/>
              <a:gdLst/>
              <a:ahLst/>
              <a:cxnLst/>
              <a:rect l="l" t="t" r="r" b="b"/>
              <a:pathLst>
                <a:path w="1063" h="1038" extrusionOk="0">
                  <a:moveTo>
                    <a:pt x="544" y="1"/>
                  </a:moveTo>
                  <a:cubicBezTo>
                    <a:pt x="248" y="1"/>
                    <a:pt x="1" y="223"/>
                    <a:pt x="1" y="519"/>
                  </a:cubicBezTo>
                  <a:cubicBezTo>
                    <a:pt x="1" y="816"/>
                    <a:pt x="248" y="1038"/>
                    <a:pt x="544" y="1038"/>
                  </a:cubicBezTo>
                  <a:cubicBezTo>
                    <a:pt x="816" y="1038"/>
                    <a:pt x="1062" y="816"/>
                    <a:pt x="1062" y="519"/>
                  </a:cubicBezTo>
                  <a:cubicBezTo>
                    <a:pt x="1062" y="223"/>
                    <a:pt x="816" y="1"/>
                    <a:pt x="544" y="1"/>
                  </a:cubicBezTo>
                  <a:close/>
                </a:path>
              </a:pathLst>
            </a:custGeom>
            <a:solidFill>
              <a:schemeClr val="accent4"/>
            </a:solidFill>
            <a:ln w="19050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cxnSp>
        <p:nvCxnSpPr>
          <p:cNvPr id="1509" name="Google Shape;1509;p26"/>
          <p:cNvCxnSpPr/>
          <p:nvPr/>
        </p:nvCxnSpPr>
        <p:spPr>
          <a:xfrm>
            <a:off x="8230475" y="333800"/>
            <a:ext cx="674700" cy="0"/>
          </a:xfrm>
          <a:prstGeom prst="straightConnector1">
            <a:avLst/>
          </a:prstGeom>
          <a:noFill/>
          <a:ln w="38100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eño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88B6119-EC1D-DC75-A0CE-CA63C3E4D3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30686629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1" preserve="1">
  <p:cSld name="Background 1">
    <p:bg>
      <p:bgPr>
        <a:solidFill>
          <a:schemeClr val="accent2"/>
        </a:solidFill>
        <a:effectLst/>
      </p:bgPr>
    </p:bg>
    <p:spTree>
      <p:nvGrpSpPr>
        <p:cNvPr id="1" name="Shape 13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oogle Shape;1246;p24">
            <a:extLst>
              <a:ext uri="{FF2B5EF4-FFF2-40B4-BE49-F238E27FC236}">
                <a16:creationId xmlns:a16="http://schemas.microsoft.com/office/drawing/2014/main" id="{EF5413CC-34D5-FC54-F21C-FC3E74822070}"/>
              </a:ext>
            </a:extLst>
          </p:cNvPr>
          <p:cNvGrpSpPr/>
          <p:nvPr userDrawn="1"/>
        </p:nvGrpSpPr>
        <p:grpSpPr>
          <a:xfrm>
            <a:off x="9007800" y="-4242"/>
            <a:ext cx="136200" cy="5147742"/>
            <a:chOff x="0" y="4200"/>
            <a:chExt cx="136200" cy="5143627"/>
          </a:xfrm>
        </p:grpSpPr>
        <p:sp>
          <p:nvSpPr>
            <p:cNvPr id="3" name="Google Shape;1247;p24">
              <a:extLst>
                <a:ext uri="{FF2B5EF4-FFF2-40B4-BE49-F238E27FC236}">
                  <a16:creationId xmlns:a16="http://schemas.microsoft.com/office/drawing/2014/main" id="{D8709468-D30D-D7A3-C0AB-DEB293C97837}"/>
                </a:ext>
              </a:extLst>
            </p:cNvPr>
            <p:cNvSpPr/>
            <p:nvPr/>
          </p:nvSpPr>
          <p:spPr>
            <a:xfrm>
              <a:off x="0" y="1798327"/>
              <a:ext cx="136200" cy="33495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" name="Google Shape;1248;p24">
              <a:extLst>
                <a:ext uri="{FF2B5EF4-FFF2-40B4-BE49-F238E27FC236}">
                  <a16:creationId xmlns:a16="http://schemas.microsoft.com/office/drawing/2014/main" id="{3DDC822D-63AB-22C2-4106-62E443E98B7C}"/>
                </a:ext>
              </a:extLst>
            </p:cNvPr>
            <p:cNvSpPr/>
            <p:nvPr/>
          </p:nvSpPr>
          <p:spPr>
            <a:xfrm>
              <a:off x="0" y="1200285"/>
              <a:ext cx="136200" cy="5979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" name="Google Shape;1249;p24">
              <a:extLst>
                <a:ext uri="{FF2B5EF4-FFF2-40B4-BE49-F238E27FC236}">
                  <a16:creationId xmlns:a16="http://schemas.microsoft.com/office/drawing/2014/main" id="{B24D1F9F-8B40-7335-4184-B2A306334FAB}"/>
                </a:ext>
              </a:extLst>
            </p:cNvPr>
            <p:cNvSpPr/>
            <p:nvPr/>
          </p:nvSpPr>
          <p:spPr>
            <a:xfrm>
              <a:off x="0" y="602242"/>
              <a:ext cx="136200" cy="5979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" name="Google Shape;1250;p24">
              <a:extLst>
                <a:ext uri="{FF2B5EF4-FFF2-40B4-BE49-F238E27FC236}">
                  <a16:creationId xmlns:a16="http://schemas.microsoft.com/office/drawing/2014/main" id="{4875CA53-D6A0-74BA-0EC2-D9EB48AA65BB}"/>
                </a:ext>
              </a:extLst>
            </p:cNvPr>
            <p:cNvSpPr/>
            <p:nvPr/>
          </p:nvSpPr>
          <p:spPr>
            <a:xfrm>
              <a:off x="0" y="4200"/>
              <a:ext cx="136200" cy="5979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15828937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1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713100" y="541583"/>
            <a:ext cx="77178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Hammersmith One"/>
              <a:buNone/>
              <a:defRPr sz="3200" b="1">
                <a:solidFill>
                  <a:schemeClr val="dk1"/>
                </a:solidFill>
                <a:latin typeface="Hammersmith One"/>
                <a:ea typeface="Hammersmith One"/>
                <a:cs typeface="Hammersmith One"/>
                <a:sym typeface="Hammersmith One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Hammersmith One"/>
              <a:buNone/>
              <a:defRPr sz="3200" b="1">
                <a:solidFill>
                  <a:schemeClr val="dk1"/>
                </a:solidFill>
                <a:latin typeface="Hammersmith One"/>
                <a:ea typeface="Hammersmith One"/>
                <a:cs typeface="Hammersmith One"/>
                <a:sym typeface="Hammersmith One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Hammersmith One"/>
              <a:buNone/>
              <a:defRPr sz="3200" b="1">
                <a:solidFill>
                  <a:schemeClr val="dk1"/>
                </a:solidFill>
                <a:latin typeface="Hammersmith One"/>
                <a:ea typeface="Hammersmith One"/>
                <a:cs typeface="Hammersmith One"/>
                <a:sym typeface="Hammersmith One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Hammersmith One"/>
              <a:buNone/>
              <a:defRPr sz="3200" b="1">
                <a:solidFill>
                  <a:schemeClr val="dk1"/>
                </a:solidFill>
                <a:latin typeface="Hammersmith One"/>
                <a:ea typeface="Hammersmith One"/>
                <a:cs typeface="Hammersmith One"/>
                <a:sym typeface="Hammersmith One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Hammersmith One"/>
              <a:buNone/>
              <a:defRPr sz="3200" b="1">
                <a:solidFill>
                  <a:schemeClr val="dk1"/>
                </a:solidFill>
                <a:latin typeface="Hammersmith One"/>
                <a:ea typeface="Hammersmith One"/>
                <a:cs typeface="Hammersmith One"/>
                <a:sym typeface="Hammersmith One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Hammersmith One"/>
              <a:buNone/>
              <a:defRPr sz="3200" b="1">
                <a:solidFill>
                  <a:schemeClr val="dk1"/>
                </a:solidFill>
                <a:latin typeface="Hammersmith One"/>
                <a:ea typeface="Hammersmith One"/>
                <a:cs typeface="Hammersmith One"/>
                <a:sym typeface="Hammersmith One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Hammersmith One"/>
              <a:buNone/>
              <a:defRPr sz="3200" b="1">
                <a:solidFill>
                  <a:schemeClr val="dk1"/>
                </a:solidFill>
                <a:latin typeface="Hammersmith One"/>
                <a:ea typeface="Hammersmith One"/>
                <a:cs typeface="Hammersmith One"/>
                <a:sym typeface="Hammersmith One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Hammersmith One"/>
              <a:buNone/>
              <a:defRPr sz="3200" b="1">
                <a:solidFill>
                  <a:schemeClr val="dk1"/>
                </a:solidFill>
                <a:latin typeface="Hammersmith One"/>
                <a:ea typeface="Hammersmith One"/>
                <a:cs typeface="Hammersmith One"/>
                <a:sym typeface="Hammersmith One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Hammersmith One"/>
              <a:buNone/>
              <a:defRPr sz="3200" b="1">
                <a:solidFill>
                  <a:schemeClr val="dk1"/>
                </a:solidFill>
                <a:latin typeface="Hammersmith One"/>
                <a:ea typeface="Hammersmith One"/>
                <a:cs typeface="Hammersmith One"/>
                <a:sym typeface="Hammersmith One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713100" y="1181442"/>
            <a:ext cx="77178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Barlow"/>
              <a:buChar char="●"/>
              <a:defRPr sz="1200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1pPr>
            <a:lvl2pPr marL="914400" lvl="1" indent="-30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Barlow"/>
              <a:buChar char="○"/>
              <a:defRPr sz="1200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2pPr>
            <a:lvl3pPr marL="1371600" lvl="2" indent="-30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Barlow"/>
              <a:buChar char="■"/>
              <a:defRPr sz="1200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3pPr>
            <a:lvl4pPr marL="1828800" lvl="3" indent="-30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Barlow"/>
              <a:buChar char="●"/>
              <a:defRPr sz="1200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4pPr>
            <a:lvl5pPr marL="2286000" lvl="4" indent="-30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Barlow"/>
              <a:buChar char="○"/>
              <a:defRPr sz="1200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5pPr>
            <a:lvl6pPr marL="2743200" lvl="5" indent="-30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Barlow"/>
              <a:buChar char="■"/>
              <a:defRPr sz="1200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6pPr>
            <a:lvl7pPr marL="3200400" lvl="6" indent="-30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Barlow"/>
              <a:buChar char="●"/>
              <a:defRPr sz="1200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7pPr>
            <a:lvl8pPr marL="3657600" lvl="7" indent="-30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Barlow"/>
              <a:buChar char="○"/>
              <a:defRPr sz="1200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8pPr>
            <a:lvl9pPr marL="4114800" lvl="8" indent="-30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Barlow"/>
              <a:buChar char="■"/>
              <a:defRPr sz="1200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4" r:id="rId4"/>
    <p:sldLayoutId id="2147483655" r:id="rId5"/>
    <p:sldLayoutId id="2147483656" r:id="rId6"/>
    <p:sldLayoutId id="2147483659" r:id="rId7"/>
    <p:sldLayoutId id="2147483671" r:id="rId8"/>
    <p:sldLayoutId id="2147483672" r:id="rId9"/>
    <p:sldLayoutId id="2147483673" r:id="rId10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713100" y="541583"/>
            <a:ext cx="77178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Hammersmith One"/>
              <a:buNone/>
              <a:defRPr sz="3200" b="1">
                <a:solidFill>
                  <a:schemeClr val="dk1"/>
                </a:solidFill>
                <a:latin typeface="Hammersmith One"/>
                <a:ea typeface="Hammersmith One"/>
                <a:cs typeface="Hammersmith One"/>
                <a:sym typeface="Hammersmith One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Hammersmith One"/>
              <a:buNone/>
              <a:defRPr sz="3200" b="1">
                <a:solidFill>
                  <a:schemeClr val="dk1"/>
                </a:solidFill>
                <a:latin typeface="Hammersmith One"/>
                <a:ea typeface="Hammersmith One"/>
                <a:cs typeface="Hammersmith One"/>
                <a:sym typeface="Hammersmith One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Hammersmith One"/>
              <a:buNone/>
              <a:defRPr sz="3200" b="1">
                <a:solidFill>
                  <a:schemeClr val="dk1"/>
                </a:solidFill>
                <a:latin typeface="Hammersmith One"/>
                <a:ea typeface="Hammersmith One"/>
                <a:cs typeface="Hammersmith One"/>
                <a:sym typeface="Hammersmith One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Hammersmith One"/>
              <a:buNone/>
              <a:defRPr sz="3200" b="1">
                <a:solidFill>
                  <a:schemeClr val="dk1"/>
                </a:solidFill>
                <a:latin typeface="Hammersmith One"/>
                <a:ea typeface="Hammersmith One"/>
                <a:cs typeface="Hammersmith One"/>
                <a:sym typeface="Hammersmith One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Hammersmith One"/>
              <a:buNone/>
              <a:defRPr sz="3200" b="1">
                <a:solidFill>
                  <a:schemeClr val="dk1"/>
                </a:solidFill>
                <a:latin typeface="Hammersmith One"/>
                <a:ea typeface="Hammersmith One"/>
                <a:cs typeface="Hammersmith One"/>
                <a:sym typeface="Hammersmith One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Hammersmith One"/>
              <a:buNone/>
              <a:defRPr sz="3200" b="1">
                <a:solidFill>
                  <a:schemeClr val="dk1"/>
                </a:solidFill>
                <a:latin typeface="Hammersmith One"/>
                <a:ea typeface="Hammersmith One"/>
                <a:cs typeface="Hammersmith One"/>
                <a:sym typeface="Hammersmith One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Hammersmith One"/>
              <a:buNone/>
              <a:defRPr sz="3200" b="1">
                <a:solidFill>
                  <a:schemeClr val="dk1"/>
                </a:solidFill>
                <a:latin typeface="Hammersmith One"/>
                <a:ea typeface="Hammersmith One"/>
                <a:cs typeface="Hammersmith One"/>
                <a:sym typeface="Hammersmith One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Hammersmith One"/>
              <a:buNone/>
              <a:defRPr sz="3200" b="1">
                <a:solidFill>
                  <a:schemeClr val="dk1"/>
                </a:solidFill>
                <a:latin typeface="Hammersmith One"/>
                <a:ea typeface="Hammersmith One"/>
                <a:cs typeface="Hammersmith One"/>
                <a:sym typeface="Hammersmith One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Hammersmith One"/>
              <a:buNone/>
              <a:defRPr sz="3200" b="1">
                <a:solidFill>
                  <a:schemeClr val="dk1"/>
                </a:solidFill>
                <a:latin typeface="Hammersmith One"/>
                <a:ea typeface="Hammersmith One"/>
                <a:cs typeface="Hammersmith One"/>
                <a:sym typeface="Hammersmith One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713100" y="1181442"/>
            <a:ext cx="77178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Barlow"/>
              <a:buChar char="●"/>
              <a:defRPr sz="1200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1pPr>
            <a:lvl2pPr marL="914400" lvl="1" indent="-30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Barlow"/>
              <a:buChar char="○"/>
              <a:defRPr sz="1200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2pPr>
            <a:lvl3pPr marL="1371600" lvl="2" indent="-30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Barlow"/>
              <a:buChar char="■"/>
              <a:defRPr sz="1200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3pPr>
            <a:lvl4pPr marL="1828800" lvl="3" indent="-30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Barlow"/>
              <a:buChar char="●"/>
              <a:defRPr sz="1200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4pPr>
            <a:lvl5pPr marL="2286000" lvl="4" indent="-30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Barlow"/>
              <a:buChar char="○"/>
              <a:defRPr sz="1200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5pPr>
            <a:lvl6pPr marL="2743200" lvl="5" indent="-30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Barlow"/>
              <a:buChar char="■"/>
              <a:defRPr sz="1200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6pPr>
            <a:lvl7pPr marL="3200400" lvl="6" indent="-30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Barlow"/>
              <a:buChar char="●"/>
              <a:defRPr sz="1200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7pPr>
            <a:lvl8pPr marL="3657600" lvl="7" indent="-30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Barlow"/>
              <a:buChar char="○"/>
              <a:defRPr sz="1200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8pPr>
            <a:lvl9pPr marL="4114800" lvl="8" indent="-30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Barlow"/>
              <a:buChar char="■"/>
              <a:defRPr sz="1200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261863548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77" r:id="rId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1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radiosapiens.es/parenting-nuevo-enfoque-en-la-relacion-entre-padres-e-hijos/" TargetMode="External"/><Relationship Id="rId3" Type="http://schemas.openxmlformats.org/officeDocument/2006/relationships/diagramLayout" Target="../diagrams/layout1.xml"/><Relationship Id="rId7" Type="http://schemas.openxmlformats.org/officeDocument/2006/relationships/image" Target="../media/image7.jp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1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0" name="Google Shape;1520;p30"/>
          <p:cNvSpPr/>
          <p:nvPr/>
        </p:nvSpPr>
        <p:spPr>
          <a:xfrm>
            <a:off x="4866250" y="3982150"/>
            <a:ext cx="4277700" cy="7671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22" name="Google Shape;1522;p30"/>
          <p:cNvSpPr txBox="1">
            <a:spLocks noGrp="1"/>
          </p:cNvSpPr>
          <p:nvPr>
            <p:ph type="subTitle" idx="1"/>
          </p:nvPr>
        </p:nvSpPr>
        <p:spPr>
          <a:xfrm>
            <a:off x="817647" y="4293767"/>
            <a:ext cx="3858900" cy="351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Dra. Mirtha Flor Cervera Vallejos</a:t>
            </a:r>
            <a:endParaRPr dirty="0"/>
          </a:p>
        </p:txBody>
      </p:sp>
      <p:grpSp>
        <p:nvGrpSpPr>
          <p:cNvPr id="1524" name="Google Shape;1524;p30"/>
          <p:cNvGrpSpPr/>
          <p:nvPr/>
        </p:nvGrpSpPr>
        <p:grpSpPr>
          <a:xfrm>
            <a:off x="7938903" y="244640"/>
            <a:ext cx="904875" cy="928325"/>
            <a:chOff x="-467250" y="-103637"/>
            <a:chExt cx="904875" cy="928325"/>
          </a:xfrm>
        </p:grpSpPr>
        <p:sp>
          <p:nvSpPr>
            <p:cNvPr id="1525" name="Google Shape;1525;p30"/>
            <p:cNvSpPr/>
            <p:nvPr/>
          </p:nvSpPr>
          <p:spPr>
            <a:xfrm>
              <a:off x="411675" y="-103637"/>
              <a:ext cx="25950" cy="25950"/>
            </a:xfrm>
            <a:custGeom>
              <a:avLst/>
              <a:gdLst/>
              <a:ahLst/>
              <a:cxnLst/>
              <a:rect l="l" t="t" r="r" b="b"/>
              <a:pathLst>
                <a:path w="1038" h="1038" extrusionOk="0">
                  <a:moveTo>
                    <a:pt x="519" y="1"/>
                  </a:moveTo>
                  <a:cubicBezTo>
                    <a:pt x="248" y="1"/>
                    <a:pt x="1" y="223"/>
                    <a:pt x="1" y="519"/>
                  </a:cubicBezTo>
                  <a:cubicBezTo>
                    <a:pt x="1" y="815"/>
                    <a:pt x="248" y="1038"/>
                    <a:pt x="519" y="1038"/>
                  </a:cubicBezTo>
                  <a:cubicBezTo>
                    <a:pt x="816" y="1038"/>
                    <a:pt x="1038" y="815"/>
                    <a:pt x="1038" y="519"/>
                  </a:cubicBezTo>
                  <a:cubicBezTo>
                    <a:pt x="1038" y="223"/>
                    <a:pt x="816" y="1"/>
                    <a:pt x="519" y="1"/>
                  </a:cubicBezTo>
                  <a:close/>
                </a:path>
              </a:pathLst>
            </a:custGeom>
            <a:solidFill>
              <a:schemeClr val="accent4"/>
            </a:solidFill>
            <a:ln w="19050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6" name="Google Shape;1526;p30"/>
            <p:cNvSpPr/>
            <p:nvPr/>
          </p:nvSpPr>
          <p:spPr>
            <a:xfrm>
              <a:off x="411675" y="46963"/>
              <a:ext cx="25950" cy="25950"/>
            </a:xfrm>
            <a:custGeom>
              <a:avLst/>
              <a:gdLst/>
              <a:ahLst/>
              <a:cxnLst/>
              <a:rect l="l" t="t" r="r" b="b"/>
              <a:pathLst>
                <a:path w="1038" h="1038" extrusionOk="0">
                  <a:moveTo>
                    <a:pt x="519" y="1"/>
                  </a:moveTo>
                  <a:cubicBezTo>
                    <a:pt x="248" y="1"/>
                    <a:pt x="1" y="223"/>
                    <a:pt x="1" y="519"/>
                  </a:cubicBezTo>
                  <a:cubicBezTo>
                    <a:pt x="1" y="791"/>
                    <a:pt x="248" y="1038"/>
                    <a:pt x="519" y="1038"/>
                  </a:cubicBezTo>
                  <a:cubicBezTo>
                    <a:pt x="816" y="1038"/>
                    <a:pt x="1038" y="791"/>
                    <a:pt x="1038" y="519"/>
                  </a:cubicBezTo>
                  <a:cubicBezTo>
                    <a:pt x="1038" y="223"/>
                    <a:pt x="816" y="1"/>
                    <a:pt x="519" y="1"/>
                  </a:cubicBezTo>
                  <a:close/>
                </a:path>
              </a:pathLst>
            </a:custGeom>
            <a:solidFill>
              <a:schemeClr val="accent4"/>
            </a:solidFill>
            <a:ln w="19050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7" name="Google Shape;1527;p30"/>
            <p:cNvSpPr/>
            <p:nvPr/>
          </p:nvSpPr>
          <p:spPr>
            <a:xfrm>
              <a:off x="411675" y="196963"/>
              <a:ext cx="25950" cy="26550"/>
            </a:xfrm>
            <a:custGeom>
              <a:avLst/>
              <a:gdLst/>
              <a:ahLst/>
              <a:cxnLst/>
              <a:rect l="l" t="t" r="r" b="b"/>
              <a:pathLst>
                <a:path w="1038" h="1062" extrusionOk="0">
                  <a:moveTo>
                    <a:pt x="519" y="0"/>
                  </a:moveTo>
                  <a:cubicBezTo>
                    <a:pt x="248" y="0"/>
                    <a:pt x="1" y="247"/>
                    <a:pt x="1" y="519"/>
                  </a:cubicBezTo>
                  <a:cubicBezTo>
                    <a:pt x="1" y="815"/>
                    <a:pt x="248" y="1062"/>
                    <a:pt x="519" y="1062"/>
                  </a:cubicBezTo>
                  <a:cubicBezTo>
                    <a:pt x="816" y="1062"/>
                    <a:pt x="1038" y="815"/>
                    <a:pt x="1038" y="519"/>
                  </a:cubicBezTo>
                  <a:cubicBezTo>
                    <a:pt x="1038" y="247"/>
                    <a:pt x="816" y="0"/>
                    <a:pt x="519" y="0"/>
                  </a:cubicBezTo>
                  <a:close/>
                </a:path>
              </a:pathLst>
            </a:custGeom>
            <a:solidFill>
              <a:schemeClr val="accent4"/>
            </a:solidFill>
            <a:ln w="19050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8" name="Google Shape;1528;p30"/>
            <p:cNvSpPr/>
            <p:nvPr/>
          </p:nvSpPr>
          <p:spPr>
            <a:xfrm>
              <a:off x="411675" y="347563"/>
              <a:ext cx="25950" cy="25950"/>
            </a:xfrm>
            <a:custGeom>
              <a:avLst/>
              <a:gdLst/>
              <a:ahLst/>
              <a:cxnLst/>
              <a:rect l="l" t="t" r="r" b="b"/>
              <a:pathLst>
                <a:path w="1038" h="1038" extrusionOk="0">
                  <a:moveTo>
                    <a:pt x="519" y="0"/>
                  </a:moveTo>
                  <a:cubicBezTo>
                    <a:pt x="248" y="0"/>
                    <a:pt x="1" y="223"/>
                    <a:pt x="1" y="519"/>
                  </a:cubicBezTo>
                  <a:cubicBezTo>
                    <a:pt x="1" y="815"/>
                    <a:pt x="248" y="1037"/>
                    <a:pt x="519" y="1037"/>
                  </a:cubicBezTo>
                  <a:cubicBezTo>
                    <a:pt x="816" y="1037"/>
                    <a:pt x="1038" y="815"/>
                    <a:pt x="1038" y="519"/>
                  </a:cubicBezTo>
                  <a:cubicBezTo>
                    <a:pt x="1038" y="223"/>
                    <a:pt x="816" y="0"/>
                    <a:pt x="519" y="0"/>
                  </a:cubicBezTo>
                  <a:close/>
                </a:path>
              </a:pathLst>
            </a:custGeom>
            <a:solidFill>
              <a:schemeClr val="accent4"/>
            </a:solidFill>
            <a:ln w="19050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9" name="Google Shape;1529;p30"/>
            <p:cNvSpPr/>
            <p:nvPr/>
          </p:nvSpPr>
          <p:spPr>
            <a:xfrm>
              <a:off x="411675" y="498163"/>
              <a:ext cx="25950" cy="25950"/>
            </a:xfrm>
            <a:custGeom>
              <a:avLst/>
              <a:gdLst/>
              <a:ahLst/>
              <a:cxnLst/>
              <a:rect l="l" t="t" r="r" b="b"/>
              <a:pathLst>
                <a:path w="1038" h="1038" extrusionOk="0">
                  <a:moveTo>
                    <a:pt x="519" y="0"/>
                  </a:moveTo>
                  <a:cubicBezTo>
                    <a:pt x="248" y="0"/>
                    <a:pt x="1" y="223"/>
                    <a:pt x="1" y="519"/>
                  </a:cubicBezTo>
                  <a:cubicBezTo>
                    <a:pt x="1" y="790"/>
                    <a:pt x="248" y="1037"/>
                    <a:pt x="519" y="1037"/>
                  </a:cubicBezTo>
                  <a:cubicBezTo>
                    <a:pt x="816" y="1037"/>
                    <a:pt x="1038" y="790"/>
                    <a:pt x="1038" y="519"/>
                  </a:cubicBezTo>
                  <a:cubicBezTo>
                    <a:pt x="1038" y="223"/>
                    <a:pt x="816" y="0"/>
                    <a:pt x="519" y="0"/>
                  </a:cubicBezTo>
                  <a:close/>
                </a:path>
              </a:pathLst>
            </a:custGeom>
            <a:solidFill>
              <a:schemeClr val="accent4"/>
            </a:solidFill>
            <a:ln w="19050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0" name="Google Shape;1530;p30"/>
            <p:cNvSpPr/>
            <p:nvPr/>
          </p:nvSpPr>
          <p:spPr>
            <a:xfrm>
              <a:off x="411675" y="648138"/>
              <a:ext cx="25950" cy="26575"/>
            </a:xfrm>
            <a:custGeom>
              <a:avLst/>
              <a:gdLst/>
              <a:ahLst/>
              <a:cxnLst/>
              <a:rect l="l" t="t" r="r" b="b"/>
              <a:pathLst>
                <a:path w="1038" h="1063" extrusionOk="0">
                  <a:moveTo>
                    <a:pt x="519" y="1"/>
                  </a:moveTo>
                  <a:cubicBezTo>
                    <a:pt x="248" y="1"/>
                    <a:pt x="1" y="248"/>
                    <a:pt x="1" y="519"/>
                  </a:cubicBezTo>
                  <a:cubicBezTo>
                    <a:pt x="1" y="816"/>
                    <a:pt x="248" y="1062"/>
                    <a:pt x="519" y="1062"/>
                  </a:cubicBezTo>
                  <a:cubicBezTo>
                    <a:pt x="816" y="1062"/>
                    <a:pt x="1038" y="816"/>
                    <a:pt x="1038" y="519"/>
                  </a:cubicBezTo>
                  <a:cubicBezTo>
                    <a:pt x="1038" y="248"/>
                    <a:pt x="816" y="1"/>
                    <a:pt x="519" y="1"/>
                  </a:cubicBezTo>
                  <a:close/>
                </a:path>
              </a:pathLst>
            </a:custGeom>
            <a:solidFill>
              <a:schemeClr val="accent4"/>
            </a:solidFill>
            <a:ln w="19050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1" name="Google Shape;1531;p30"/>
            <p:cNvSpPr/>
            <p:nvPr/>
          </p:nvSpPr>
          <p:spPr>
            <a:xfrm>
              <a:off x="411675" y="798738"/>
              <a:ext cx="25950" cy="25950"/>
            </a:xfrm>
            <a:custGeom>
              <a:avLst/>
              <a:gdLst/>
              <a:ahLst/>
              <a:cxnLst/>
              <a:rect l="l" t="t" r="r" b="b"/>
              <a:pathLst>
                <a:path w="1038" h="1038" extrusionOk="0">
                  <a:moveTo>
                    <a:pt x="519" y="1"/>
                  </a:moveTo>
                  <a:cubicBezTo>
                    <a:pt x="248" y="1"/>
                    <a:pt x="1" y="223"/>
                    <a:pt x="1" y="519"/>
                  </a:cubicBezTo>
                  <a:cubicBezTo>
                    <a:pt x="1" y="816"/>
                    <a:pt x="248" y="1038"/>
                    <a:pt x="519" y="1038"/>
                  </a:cubicBezTo>
                  <a:cubicBezTo>
                    <a:pt x="816" y="1038"/>
                    <a:pt x="1038" y="816"/>
                    <a:pt x="1038" y="519"/>
                  </a:cubicBezTo>
                  <a:cubicBezTo>
                    <a:pt x="1038" y="223"/>
                    <a:pt x="816" y="1"/>
                    <a:pt x="519" y="1"/>
                  </a:cubicBezTo>
                  <a:close/>
                </a:path>
              </a:pathLst>
            </a:custGeom>
            <a:solidFill>
              <a:schemeClr val="accent4"/>
            </a:solidFill>
            <a:ln w="19050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2" name="Google Shape;1532;p30"/>
            <p:cNvSpPr/>
            <p:nvPr/>
          </p:nvSpPr>
          <p:spPr>
            <a:xfrm>
              <a:off x="286400" y="-103637"/>
              <a:ext cx="25925" cy="25950"/>
            </a:xfrm>
            <a:custGeom>
              <a:avLst/>
              <a:gdLst/>
              <a:ahLst/>
              <a:cxnLst/>
              <a:rect l="l" t="t" r="r" b="b"/>
              <a:pathLst>
                <a:path w="1037" h="1038" extrusionOk="0">
                  <a:moveTo>
                    <a:pt x="518" y="1"/>
                  </a:moveTo>
                  <a:cubicBezTo>
                    <a:pt x="222" y="1"/>
                    <a:pt x="0" y="223"/>
                    <a:pt x="0" y="519"/>
                  </a:cubicBezTo>
                  <a:cubicBezTo>
                    <a:pt x="0" y="815"/>
                    <a:pt x="222" y="1038"/>
                    <a:pt x="518" y="1038"/>
                  </a:cubicBezTo>
                  <a:cubicBezTo>
                    <a:pt x="815" y="1038"/>
                    <a:pt x="1037" y="815"/>
                    <a:pt x="1037" y="519"/>
                  </a:cubicBezTo>
                  <a:cubicBezTo>
                    <a:pt x="1037" y="223"/>
                    <a:pt x="815" y="1"/>
                    <a:pt x="518" y="1"/>
                  </a:cubicBezTo>
                  <a:close/>
                </a:path>
              </a:pathLst>
            </a:custGeom>
            <a:solidFill>
              <a:schemeClr val="accent4"/>
            </a:solidFill>
            <a:ln w="19050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3" name="Google Shape;1533;p30"/>
            <p:cNvSpPr/>
            <p:nvPr/>
          </p:nvSpPr>
          <p:spPr>
            <a:xfrm>
              <a:off x="286400" y="46963"/>
              <a:ext cx="25925" cy="25950"/>
            </a:xfrm>
            <a:custGeom>
              <a:avLst/>
              <a:gdLst/>
              <a:ahLst/>
              <a:cxnLst/>
              <a:rect l="l" t="t" r="r" b="b"/>
              <a:pathLst>
                <a:path w="1037" h="1038" extrusionOk="0">
                  <a:moveTo>
                    <a:pt x="518" y="1"/>
                  </a:moveTo>
                  <a:cubicBezTo>
                    <a:pt x="222" y="1"/>
                    <a:pt x="0" y="223"/>
                    <a:pt x="0" y="519"/>
                  </a:cubicBezTo>
                  <a:cubicBezTo>
                    <a:pt x="0" y="791"/>
                    <a:pt x="222" y="1038"/>
                    <a:pt x="518" y="1038"/>
                  </a:cubicBezTo>
                  <a:cubicBezTo>
                    <a:pt x="815" y="1038"/>
                    <a:pt x="1037" y="791"/>
                    <a:pt x="1037" y="519"/>
                  </a:cubicBezTo>
                  <a:cubicBezTo>
                    <a:pt x="1037" y="223"/>
                    <a:pt x="815" y="1"/>
                    <a:pt x="518" y="1"/>
                  </a:cubicBezTo>
                  <a:close/>
                </a:path>
              </a:pathLst>
            </a:custGeom>
            <a:solidFill>
              <a:schemeClr val="accent4"/>
            </a:solidFill>
            <a:ln w="19050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4" name="Google Shape;1534;p30"/>
            <p:cNvSpPr/>
            <p:nvPr/>
          </p:nvSpPr>
          <p:spPr>
            <a:xfrm>
              <a:off x="286400" y="196963"/>
              <a:ext cx="25925" cy="26550"/>
            </a:xfrm>
            <a:custGeom>
              <a:avLst/>
              <a:gdLst/>
              <a:ahLst/>
              <a:cxnLst/>
              <a:rect l="l" t="t" r="r" b="b"/>
              <a:pathLst>
                <a:path w="1037" h="1062" extrusionOk="0">
                  <a:moveTo>
                    <a:pt x="518" y="0"/>
                  </a:moveTo>
                  <a:cubicBezTo>
                    <a:pt x="222" y="0"/>
                    <a:pt x="0" y="247"/>
                    <a:pt x="0" y="519"/>
                  </a:cubicBezTo>
                  <a:cubicBezTo>
                    <a:pt x="0" y="815"/>
                    <a:pt x="222" y="1062"/>
                    <a:pt x="518" y="1062"/>
                  </a:cubicBezTo>
                  <a:cubicBezTo>
                    <a:pt x="815" y="1062"/>
                    <a:pt x="1037" y="815"/>
                    <a:pt x="1037" y="519"/>
                  </a:cubicBezTo>
                  <a:cubicBezTo>
                    <a:pt x="1037" y="247"/>
                    <a:pt x="815" y="0"/>
                    <a:pt x="518" y="0"/>
                  </a:cubicBezTo>
                  <a:close/>
                </a:path>
              </a:pathLst>
            </a:custGeom>
            <a:solidFill>
              <a:schemeClr val="accent4"/>
            </a:solidFill>
            <a:ln w="19050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5" name="Google Shape;1535;p30"/>
            <p:cNvSpPr/>
            <p:nvPr/>
          </p:nvSpPr>
          <p:spPr>
            <a:xfrm>
              <a:off x="286400" y="347563"/>
              <a:ext cx="25925" cy="25950"/>
            </a:xfrm>
            <a:custGeom>
              <a:avLst/>
              <a:gdLst/>
              <a:ahLst/>
              <a:cxnLst/>
              <a:rect l="l" t="t" r="r" b="b"/>
              <a:pathLst>
                <a:path w="1037" h="1038" extrusionOk="0">
                  <a:moveTo>
                    <a:pt x="518" y="0"/>
                  </a:moveTo>
                  <a:cubicBezTo>
                    <a:pt x="222" y="0"/>
                    <a:pt x="0" y="223"/>
                    <a:pt x="0" y="519"/>
                  </a:cubicBezTo>
                  <a:cubicBezTo>
                    <a:pt x="0" y="815"/>
                    <a:pt x="222" y="1037"/>
                    <a:pt x="518" y="1037"/>
                  </a:cubicBezTo>
                  <a:cubicBezTo>
                    <a:pt x="815" y="1037"/>
                    <a:pt x="1037" y="815"/>
                    <a:pt x="1037" y="519"/>
                  </a:cubicBezTo>
                  <a:cubicBezTo>
                    <a:pt x="1037" y="223"/>
                    <a:pt x="815" y="0"/>
                    <a:pt x="518" y="0"/>
                  </a:cubicBezTo>
                  <a:close/>
                </a:path>
              </a:pathLst>
            </a:custGeom>
            <a:solidFill>
              <a:schemeClr val="accent4"/>
            </a:solidFill>
            <a:ln w="19050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6" name="Google Shape;1536;p30"/>
            <p:cNvSpPr/>
            <p:nvPr/>
          </p:nvSpPr>
          <p:spPr>
            <a:xfrm>
              <a:off x="286400" y="498163"/>
              <a:ext cx="25925" cy="25950"/>
            </a:xfrm>
            <a:custGeom>
              <a:avLst/>
              <a:gdLst/>
              <a:ahLst/>
              <a:cxnLst/>
              <a:rect l="l" t="t" r="r" b="b"/>
              <a:pathLst>
                <a:path w="1037" h="1038" extrusionOk="0">
                  <a:moveTo>
                    <a:pt x="518" y="0"/>
                  </a:moveTo>
                  <a:cubicBezTo>
                    <a:pt x="222" y="0"/>
                    <a:pt x="0" y="223"/>
                    <a:pt x="0" y="519"/>
                  </a:cubicBezTo>
                  <a:cubicBezTo>
                    <a:pt x="0" y="790"/>
                    <a:pt x="222" y="1037"/>
                    <a:pt x="518" y="1037"/>
                  </a:cubicBezTo>
                  <a:cubicBezTo>
                    <a:pt x="815" y="1037"/>
                    <a:pt x="1037" y="790"/>
                    <a:pt x="1037" y="519"/>
                  </a:cubicBezTo>
                  <a:cubicBezTo>
                    <a:pt x="1037" y="223"/>
                    <a:pt x="815" y="0"/>
                    <a:pt x="518" y="0"/>
                  </a:cubicBezTo>
                  <a:close/>
                </a:path>
              </a:pathLst>
            </a:custGeom>
            <a:solidFill>
              <a:schemeClr val="accent4"/>
            </a:solidFill>
            <a:ln w="19050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7" name="Google Shape;1537;p30"/>
            <p:cNvSpPr/>
            <p:nvPr/>
          </p:nvSpPr>
          <p:spPr>
            <a:xfrm>
              <a:off x="286400" y="648138"/>
              <a:ext cx="25925" cy="26575"/>
            </a:xfrm>
            <a:custGeom>
              <a:avLst/>
              <a:gdLst/>
              <a:ahLst/>
              <a:cxnLst/>
              <a:rect l="l" t="t" r="r" b="b"/>
              <a:pathLst>
                <a:path w="1037" h="1063" extrusionOk="0">
                  <a:moveTo>
                    <a:pt x="518" y="1"/>
                  </a:moveTo>
                  <a:cubicBezTo>
                    <a:pt x="222" y="1"/>
                    <a:pt x="0" y="248"/>
                    <a:pt x="0" y="519"/>
                  </a:cubicBezTo>
                  <a:cubicBezTo>
                    <a:pt x="0" y="816"/>
                    <a:pt x="222" y="1062"/>
                    <a:pt x="518" y="1062"/>
                  </a:cubicBezTo>
                  <a:cubicBezTo>
                    <a:pt x="815" y="1062"/>
                    <a:pt x="1037" y="816"/>
                    <a:pt x="1037" y="519"/>
                  </a:cubicBezTo>
                  <a:cubicBezTo>
                    <a:pt x="1037" y="248"/>
                    <a:pt x="815" y="1"/>
                    <a:pt x="518" y="1"/>
                  </a:cubicBezTo>
                  <a:close/>
                </a:path>
              </a:pathLst>
            </a:custGeom>
            <a:solidFill>
              <a:schemeClr val="accent4"/>
            </a:solidFill>
            <a:ln w="19050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8" name="Google Shape;1538;p30"/>
            <p:cNvSpPr/>
            <p:nvPr/>
          </p:nvSpPr>
          <p:spPr>
            <a:xfrm>
              <a:off x="286400" y="798738"/>
              <a:ext cx="25925" cy="25950"/>
            </a:xfrm>
            <a:custGeom>
              <a:avLst/>
              <a:gdLst/>
              <a:ahLst/>
              <a:cxnLst/>
              <a:rect l="l" t="t" r="r" b="b"/>
              <a:pathLst>
                <a:path w="1037" h="1038" extrusionOk="0">
                  <a:moveTo>
                    <a:pt x="518" y="1"/>
                  </a:moveTo>
                  <a:cubicBezTo>
                    <a:pt x="222" y="1"/>
                    <a:pt x="0" y="223"/>
                    <a:pt x="0" y="519"/>
                  </a:cubicBezTo>
                  <a:cubicBezTo>
                    <a:pt x="0" y="816"/>
                    <a:pt x="222" y="1038"/>
                    <a:pt x="518" y="1038"/>
                  </a:cubicBezTo>
                  <a:cubicBezTo>
                    <a:pt x="815" y="1038"/>
                    <a:pt x="1037" y="816"/>
                    <a:pt x="1037" y="519"/>
                  </a:cubicBezTo>
                  <a:cubicBezTo>
                    <a:pt x="1037" y="223"/>
                    <a:pt x="815" y="1"/>
                    <a:pt x="518" y="1"/>
                  </a:cubicBezTo>
                  <a:close/>
                </a:path>
              </a:pathLst>
            </a:custGeom>
            <a:solidFill>
              <a:schemeClr val="accent4"/>
            </a:solidFill>
            <a:ln w="19050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9" name="Google Shape;1539;p30"/>
            <p:cNvSpPr/>
            <p:nvPr/>
          </p:nvSpPr>
          <p:spPr>
            <a:xfrm>
              <a:off x="160475" y="-103637"/>
              <a:ext cx="26575" cy="25950"/>
            </a:xfrm>
            <a:custGeom>
              <a:avLst/>
              <a:gdLst/>
              <a:ahLst/>
              <a:cxnLst/>
              <a:rect l="l" t="t" r="r" b="b"/>
              <a:pathLst>
                <a:path w="1063" h="1038" extrusionOk="0">
                  <a:moveTo>
                    <a:pt x="519" y="1"/>
                  </a:moveTo>
                  <a:cubicBezTo>
                    <a:pt x="247" y="1"/>
                    <a:pt x="0" y="223"/>
                    <a:pt x="0" y="519"/>
                  </a:cubicBezTo>
                  <a:cubicBezTo>
                    <a:pt x="0" y="815"/>
                    <a:pt x="247" y="1038"/>
                    <a:pt x="519" y="1038"/>
                  </a:cubicBezTo>
                  <a:cubicBezTo>
                    <a:pt x="815" y="1038"/>
                    <a:pt x="1062" y="815"/>
                    <a:pt x="1062" y="519"/>
                  </a:cubicBezTo>
                  <a:cubicBezTo>
                    <a:pt x="1062" y="223"/>
                    <a:pt x="815" y="1"/>
                    <a:pt x="519" y="1"/>
                  </a:cubicBezTo>
                  <a:close/>
                </a:path>
              </a:pathLst>
            </a:custGeom>
            <a:solidFill>
              <a:schemeClr val="accent4"/>
            </a:solidFill>
            <a:ln w="19050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0" name="Google Shape;1540;p30"/>
            <p:cNvSpPr/>
            <p:nvPr/>
          </p:nvSpPr>
          <p:spPr>
            <a:xfrm>
              <a:off x="160475" y="46963"/>
              <a:ext cx="26575" cy="25950"/>
            </a:xfrm>
            <a:custGeom>
              <a:avLst/>
              <a:gdLst/>
              <a:ahLst/>
              <a:cxnLst/>
              <a:rect l="l" t="t" r="r" b="b"/>
              <a:pathLst>
                <a:path w="1063" h="1038" extrusionOk="0">
                  <a:moveTo>
                    <a:pt x="519" y="1"/>
                  </a:moveTo>
                  <a:cubicBezTo>
                    <a:pt x="247" y="1"/>
                    <a:pt x="0" y="223"/>
                    <a:pt x="0" y="519"/>
                  </a:cubicBezTo>
                  <a:cubicBezTo>
                    <a:pt x="0" y="791"/>
                    <a:pt x="247" y="1038"/>
                    <a:pt x="519" y="1038"/>
                  </a:cubicBezTo>
                  <a:cubicBezTo>
                    <a:pt x="815" y="1038"/>
                    <a:pt x="1062" y="791"/>
                    <a:pt x="1062" y="519"/>
                  </a:cubicBezTo>
                  <a:cubicBezTo>
                    <a:pt x="1062" y="223"/>
                    <a:pt x="815" y="1"/>
                    <a:pt x="519" y="1"/>
                  </a:cubicBezTo>
                  <a:close/>
                </a:path>
              </a:pathLst>
            </a:custGeom>
            <a:solidFill>
              <a:schemeClr val="accent4"/>
            </a:solidFill>
            <a:ln w="19050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1" name="Google Shape;1541;p30"/>
            <p:cNvSpPr/>
            <p:nvPr/>
          </p:nvSpPr>
          <p:spPr>
            <a:xfrm>
              <a:off x="160475" y="196963"/>
              <a:ext cx="26575" cy="26550"/>
            </a:xfrm>
            <a:custGeom>
              <a:avLst/>
              <a:gdLst/>
              <a:ahLst/>
              <a:cxnLst/>
              <a:rect l="l" t="t" r="r" b="b"/>
              <a:pathLst>
                <a:path w="1063" h="1062" extrusionOk="0">
                  <a:moveTo>
                    <a:pt x="519" y="0"/>
                  </a:moveTo>
                  <a:cubicBezTo>
                    <a:pt x="247" y="0"/>
                    <a:pt x="0" y="247"/>
                    <a:pt x="0" y="519"/>
                  </a:cubicBezTo>
                  <a:cubicBezTo>
                    <a:pt x="0" y="815"/>
                    <a:pt x="247" y="1062"/>
                    <a:pt x="519" y="1062"/>
                  </a:cubicBezTo>
                  <a:cubicBezTo>
                    <a:pt x="815" y="1062"/>
                    <a:pt x="1062" y="815"/>
                    <a:pt x="1062" y="519"/>
                  </a:cubicBezTo>
                  <a:cubicBezTo>
                    <a:pt x="1062" y="247"/>
                    <a:pt x="815" y="0"/>
                    <a:pt x="519" y="0"/>
                  </a:cubicBezTo>
                  <a:close/>
                </a:path>
              </a:pathLst>
            </a:custGeom>
            <a:solidFill>
              <a:schemeClr val="accent4"/>
            </a:solidFill>
            <a:ln w="19050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2" name="Google Shape;1542;p30"/>
            <p:cNvSpPr/>
            <p:nvPr/>
          </p:nvSpPr>
          <p:spPr>
            <a:xfrm>
              <a:off x="160475" y="347563"/>
              <a:ext cx="26575" cy="25950"/>
            </a:xfrm>
            <a:custGeom>
              <a:avLst/>
              <a:gdLst/>
              <a:ahLst/>
              <a:cxnLst/>
              <a:rect l="l" t="t" r="r" b="b"/>
              <a:pathLst>
                <a:path w="1063" h="1038" extrusionOk="0">
                  <a:moveTo>
                    <a:pt x="519" y="0"/>
                  </a:moveTo>
                  <a:cubicBezTo>
                    <a:pt x="247" y="0"/>
                    <a:pt x="0" y="223"/>
                    <a:pt x="0" y="519"/>
                  </a:cubicBezTo>
                  <a:cubicBezTo>
                    <a:pt x="0" y="815"/>
                    <a:pt x="247" y="1037"/>
                    <a:pt x="519" y="1037"/>
                  </a:cubicBezTo>
                  <a:cubicBezTo>
                    <a:pt x="815" y="1037"/>
                    <a:pt x="1062" y="815"/>
                    <a:pt x="1062" y="519"/>
                  </a:cubicBezTo>
                  <a:cubicBezTo>
                    <a:pt x="1062" y="223"/>
                    <a:pt x="815" y="0"/>
                    <a:pt x="519" y="0"/>
                  </a:cubicBezTo>
                  <a:close/>
                </a:path>
              </a:pathLst>
            </a:custGeom>
            <a:solidFill>
              <a:schemeClr val="accent4"/>
            </a:solidFill>
            <a:ln w="19050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3" name="Google Shape;1543;p30"/>
            <p:cNvSpPr/>
            <p:nvPr/>
          </p:nvSpPr>
          <p:spPr>
            <a:xfrm>
              <a:off x="160475" y="498163"/>
              <a:ext cx="26575" cy="25950"/>
            </a:xfrm>
            <a:custGeom>
              <a:avLst/>
              <a:gdLst/>
              <a:ahLst/>
              <a:cxnLst/>
              <a:rect l="l" t="t" r="r" b="b"/>
              <a:pathLst>
                <a:path w="1063" h="1038" extrusionOk="0">
                  <a:moveTo>
                    <a:pt x="519" y="0"/>
                  </a:moveTo>
                  <a:cubicBezTo>
                    <a:pt x="247" y="0"/>
                    <a:pt x="0" y="223"/>
                    <a:pt x="0" y="519"/>
                  </a:cubicBezTo>
                  <a:cubicBezTo>
                    <a:pt x="0" y="790"/>
                    <a:pt x="247" y="1037"/>
                    <a:pt x="519" y="1037"/>
                  </a:cubicBezTo>
                  <a:cubicBezTo>
                    <a:pt x="815" y="1037"/>
                    <a:pt x="1062" y="790"/>
                    <a:pt x="1062" y="519"/>
                  </a:cubicBezTo>
                  <a:cubicBezTo>
                    <a:pt x="1062" y="223"/>
                    <a:pt x="815" y="0"/>
                    <a:pt x="519" y="0"/>
                  </a:cubicBezTo>
                  <a:close/>
                </a:path>
              </a:pathLst>
            </a:custGeom>
            <a:solidFill>
              <a:schemeClr val="accent4"/>
            </a:solidFill>
            <a:ln w="19050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4" name="Google Shape;1544;p30"/>
            <p:cNvSpPr/>
            <p:nvPr/>
          </p:nvSpPr>
          <p:spPr>
            <a:xfrm>
              <a:off x="160475" y="648138"/>
              <a:ext cx="26575" cy="26575"/>
            </a:xfrm>
            <a:custGeom>
              <a:avLst/>
              <a:gdLst/>
              <a:ahLst/>
              <a:cxnLst/>
              <a:rect l="l" t="t" r="r" b="b"/>
              <a:pathLst>
                <a:path w="1063" h="1063" extrusionOk="0">
                  <a:moveTo>
                    <a:pt x="519" y="1"/>
                  </a:moveTo>
                  <a:cubicBezTo>
                    <a:pt x="247" y="1"/>
                    <a:pt x="0" y="248"/>
                    <a:pt x="0" y="519"/>
                  </a:cubicBezTo>
                  <a:cubicBezTo>
                    <a:pt x="0" y="816"/>
                    <a:pt x="247" y="1062"/>
                    <a:pt x="519" y="1062"/>
                  </a:cubicBezTo>
                  <a:cubicBezTo>
                    <a:pt x="815" y="1062"/>
                    <a:pt x="1062" y="816"/>
                    <a:pt x="1062" y="519"/>
                  </a:cubicBezTo>
                  <a:cubicBezTo>
                    <a:pt x="1062" y="248"/>
                    <a:pt x="815" y="1"/>
                    <a:pt x="519" y="1"/>
                  </a:cubicBezTo>
                  <a:close/>
                </a:path>
              </a:pathLst>
            </a:custGeom>
            <a:solidFill>
              <a:schemeClr val="accent4"/>
            </a:solidFill>
            <a:ln w="19050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5" name="Google Shape;1545;p30"/>
            <p:cNvSpPr/>
            <p:nvPr/>
          </p:nvSpPr>
          <p:spPr>
            <a:xfrm>
              <a:off x="160475" y="798738"/>
              <a:ext cx="26575" cy="25950"/>
            </a:xfrm>
            <a:custGeom>
              <a:avLst/>
              <a:gdLst/>
              <a:ahLst/>
              <a:cxnLst/>
              <a:rect l="l" t="t" r="r" b="b"/>
              <a:pathLst>
                <a:path w="1063" h="1038" extrusionOk="0">
                  <a:moveTo>
                    <a:pt x="519" y="1"/>
                  </a:moveTo>
                  <a:cubicBezTo>
                    <a:pt x="247" y="1"/>
                    <a:pt x="0" y="223"/>
                    <a:pt x="0" y="519"/>
                  </a:cubicBezTo>
                  <a:cubicBezTo>
                    <a:pt x="0" y="816"/>
                    <a:pt x="247" y="1038"/>
                    <a:pt x="519" y="1038"/>
                  </a:cubicBezTo>
                  <a:cubicBezTo>
                    <a:pt x="815" y="1038"/>
                    <a:pt x="1062" y="816"/>
                    <a:pt x="1062" y="519"/>
                  </a:cubicBezTo>
                  <a:cubicBezTo>
                    <a:pt x="1062" y="223"/>
                    <a:pt x="815" y="1"/>
                    <a:pt x="519" y="1"/>
                  </a:cubicBezTo>
                  <a:close/>
                </a:path>
              </a:pathLst>
            </a:custGeom>
            <a:solidFill>
              <a:schemeClr val="accent4"/>
            </a:solidFill>
            <a:ln w="19050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6" name="Google Shape;1546;p30"/>
            <p:cNvSpPr/>
            <p:nvPr/>
          </p:nvSpPr>
          <p:spPr>
            <a:xfrm>
              <a:off x="35175" y="-103637"/>
              <a:ext cx="25950" cy="25950"/>
            </a:xfrm>
            <a:custGeom>
              <a:avLst/>
              <a:gdLst/>
              <a:ahLst/>
              <a:cxnLst/>
              <a:rect l="l" t="t" r="r" b="b"/>
              <a:pathLst>
                <a:path w="1038" h="1038" extrusionOk="0">
                  <a:moveTo>
                    <a:pt x="519" y="1"/>
                  </a:moveTo>
                  <a:cubicBezTo>
                    <a:pt x="223" y="1"/>
                    <a:pt x="1" y="223"/>
                    <a:pt x="1" y="519"/>
                  </a:cubicBezTo>
                  <a:cubicBezTo>
                    <a:pt x="1" y="815"/>
                    <a:pt x="223" y="1038"/>
                    <a:pt x="519" y="1038"/>
                  </a:cubicBezTo>
                  <a:cubicBezTo>
                    <a:pt x="815" y="1038"/>
                    <a:pt x="1038" y="815"/>
                    <a:pt x="1038" y="519"/>
                  </a:cubicBezTo>
                  <a:cubicBezTo>
                    <a:pt x="1038" y="223"/>
                    <a:pt x="815" y="1"/>
                    <a:pt x="519" y="1"/>
                  </a:cubicBezTo>
                  <a:close/>
                </a:path>
              </a:pathLst>
            </a:custGeom>
            <a:solidFill>
              <a:schemeClr val="accent4"/>
            </a:solidFill>
            <a:ln w="19050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7" name="Google Shape;1547;p30"/>
            <p:cNvSpPr/>
            <p:nvPr/>
          </p:nvSpPr>
          <p:spPr>
            <a:xfrm>
              <a:off x="35175" y="46963"/>
              <a:ext cx="25950" cy="25950"/>
            </a:xfrm>
            <a:custGeom>
              <a:avLst/>
              <a:gdLst/>
              <a:ahLst/>
              <a:cxnLst/>
              <a:rect l="l" t="t" r="r" b="b"/>
              <a:pathLst>
                <a:path w="1038" h="1038" extrusionOk="0">
                  <a:moveTo>
                    <a:pt x="519" y="1"/>
                  </a:moveTo>
                  <a:cubicBezTo>
                    <a:pt x="223" y="1"/>
                    <a:pt x="1" y="223"/>
                    <a:pt x="1" y="519"/>
                  </a:cubicBezTo>
                  <a:cubicBezTo>
                    <a:pt x="1" y="791"/>
                    <a:pt x="223" y="1038"/>
                    <a:pt x="519" y="1038"/>
                  </a:cubicBezTo>
                  <a:cubicBezTo>
                    <a:pt x="815" y="1038"/>
                    <a:pt x="1038" y="791"/>
                    <a:pt x="1038" y="519"/>
                  </a:cubicBezTo>
                  <a:cubicBezTo>
                    <a:pt x="1038" y="223"/>
                    <a:pt x="815" y="1"/>
                    <a:pt x="519" y="1"/>
                  </a:cubicBezTo>
                  <a:close/>
                </a:path>
              </a:pathLst>
            </a:custGeom>
            <a:solidFill>
              <a:schemeClr val="accent4"/>
            </a:solidFill>
            <a:ln w="19050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8" name="Google Shape;1548;p30"/>
            <p:cNvSpPr/>
            <p:nvPr/>
          </p:nvSpPr>
          <p:spPr>
            <a:xfrm>
              <a:off x="35175" y="196963"/>
              <a:ext cx="25950" cy="26550"/>
            </a:xfrm>
            <a:custGeom>
              <a:avLst/>
              <a:gdLst/>
              <a:ahLst/>
              <a:cxnLst/>
              <a:rect l="l" t="t" r="r" b="b"/>
              <a:pathLst>
                <a:path w="1038" h="1062" extrusionOk="0">
                  <a:moveTo>
                    <a:pt x="519" y="0"/>
                  </a:moveTo>
                  <a:cubicBezTo>
                    <a:pt x="223" y="0"/>
                    <a:pt x="1" y="247"/>
                    <a:pt x="1" y="519"/>
                  </a:cubicBezTo>
                  <a:cubicBezTo>
                    <a:pt x="1" y="815"/>
                    <a:pt x="223" y="1062"/>
                    <a:pt x="519" y="1062"/>
                  </a:cubicBezTo>
                  <a:cubicBezTo>
                    <a:pt x="815" y="1062"/>
                    <a:pt x="1038" y="815"/>
                    <a:pt x="1038" y="519"/>
                  </a:cubicBezTo>
                  <a:cubicBezTo>
                    <a:pt x="1038" y="247"/>
                    <a:pt x="815" y="0"/>
                    <a:pt x="519" y="0"/>
                  </a:cubicBezTo>
                  <a:close/>
                </a:path>
              </a:pathLst>
            </a:custGeom>
            <a:solidFill>
              <a:schemeClr val="accent4"/>
            </a:solidFill>
            <a:ln w="19050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9" name="Google Shape;1549;p30"/>
            <p:cNvSpPr/>
            <p:nvPr/>
          </p:nvSpPr>
          <p:spPr>
            <a:xfrm>
              <a:off x="35175" y="347563"/>
              <a:ext cx="25950" cy="25950"/>
            </a:xfrm>
            <a:custGeom>
              <a:avLst/>
              <a:gdLst/>
              <a:ahLst/>
              <a:cxnLst/>
              <a:rect l="l" t="t" r="r" b="b"/>
              <a:pathLst>
                <a:path w="1038" h="1038" extrusionOk="0">
                  <a:moveTo>
                    <a:pt x="519" y="0"/>
                  </a:moveTo>
                  <a:cubicBezTo>
                    <a:pt x="223" y="0"/>
                    <a:pt x="1" y="223"/>
                    <a:pt x="1" y="519"/>
                  </a:cubicBezTo>
                  <a:cubicBezTo>
                    <a:pt x="1" y="815"/>
                    <a:pt x="223" y="1037"/>
                    <a:pt x="519" y="1037"/>
                  </a:cubicBezTo>
                  <a:cubicBezTo>
                    <a:pt x="815" y="1037"/>
                    <a:pt x="1038" y="815"/>
                    <a:pt x="1038" y="519"/>
                  </a:cubicBezTo>
                  <a:cubicBezTo>
                    <a:pt x="1038" y="223"/>
                    <a:pt x="815" y="0"/>
                    <a:pt x="519" y="0"/>
                  </a:cubicBezTo>
                  <a:close/>
                </a:path>
              </a:pathLst>
            </a:custGeom>
            <a:solidFill>
              <a:schemeClr val="accent4"/>
            </a:solidFill>
            <a:ln w="19050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0" name="Google Shape;1550;p30"/>
            <p:cNvSpPr/>
            <p:nvPr/>
          </p:nvSpPr>
          <p:spPr>
            <a:xfrm>
              <a:off x="35175" y="498163"/>
              <a:ext cx="25950" cy="25950"/>
            </a:xfrm>
            <a:custGeom>
              <a:avLst/>
              <a:gdLst/>
              <a:ahLst/>
              <a:cxnLst/>
              <a:rect l="l" t="t" r="r" b="b"/>
              <a:pathLst>
                <a:path w="1038" h="1038" extrusionOk="0">
                  <a:moveTo>
                    <a:pt x="519" y="0"/>
                  </a:moveTo>
                  <a:cubicBezTo>
                    <a:pt x="223" y="0"/>
                    <a:pt x="1" y="223"/>
                    <a:pt x="1" y="519"/>
                  </a:cubicBezTo>
                  <a:cubicBezTo>
                    <a:pt x="1" y="790"/>
                    <a:pt x="223" y="1037"/>
                    <a:pt x="519" y="1037"/>
                  </a:cubicBezTo>
                  <a:cubicBezTo>
                    <a:pt x="815" y="1037"/>
                    <a:pt x="1038" y="790"/>
                    <a:pt x="1038" y="519"/>
                  </a:cubicBezTo>
                  <a:cubicBezTo>
                    <a:pt x="1038" y="223"/>
                    <a:pt x="815" y="0"/>
                    <a:pt x="519" y="0"/>
                  </a:cubicBezTo>
                  <a:close/>
                </a:path>
              </a:pathLst>
            </a:custGeom>
            <a:solidFill>
              <a:schemeClr val="accent4"/>
            </a:solidFill>
            <a:ln w="19050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1" name="Google Shape;1551;p30"/>
            <p:cNvSpPr/>
            <p:nvPr/>
          </p:nvSpPr>
          <p:spPr>
            <a:xfrm>
              <a:off x="35175" y="648138"/>
              <a:ext cx="25950" cy="26575"/>
            </a:xfrm>
            <a:custGeom>
              <a:avLst/>
              <a:gdLst/>
              <a:ahLst/>
              <a:cxnLst/>
              <a:rect l="l" t="t" r="r" b="b"/>
              <a:pathLst>
                <a:path w="1038" h="1063" extrusionOk="0">
                  <a:moveTo>
                    <a:pt x="519" y="1"/>
                  </a:moveTo>
                  <a:cubicBezTo>
                    <a:pt x="223" y="1"/>
                    <a:pt x="1" y="248"/>
                    <a:pt x="1" y="519"/>
                  </a:cubicBezTo>
                  <a:cubicBezTo>
                    <a:pt x="1" y="816"/>
                    <a:pt x="223" y="1062"/>
                    <a:pt x="519" y="1062"/>
                  </a:cubicBezTo>
                  <a:cubicBezTo>
                    <a:pt x="815" y="1062"/>
                    <a:pt x="1038" y="816"/>
                    <a:pt x="1038" y="519"/>
                  </a:cubicBezTo>
                  <a:cubicBezTo>
                    <a:pt x="1038" y="248"/>
                    <a:pt x="815" y="1"/>
                    <a:pt x="519" y="1"/>
                  </a:cubicBezTo>
                  <a:close/>
                </a:path>
              </a:pathLst>
            </a:custGeom>
            <a:solidFill>
              <a:schemeClr val="accent4"/>
            </a:solidFill>
            <a:ln w="19050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2" name="Google Shape;1552;p30"/>
            <p:cNvSpPr/>
            <p:nvPr/>
          </p:nvSpPr>
          <p:spPr>
            <a:xfrm>
              <a:off x="35175" y="798738"/>
              <a:ext cx="25950" cy="25950"/>
            </a:xfrm>
            <a:custGeom>
              <a:avLst/>
              <a:gdLst/>
              <a:ahLst/>
              <a:cxnLst/>
              <a:rect l="l" t="t" r="r" b="b"/>
              <a:pathLst>
                <a:path w="1038" h="1038" extrusionOk="0">
                  <a:moveTo>
                    <a:pt x="519" y="1"/>
                  </a:moveTo>
                  <a:cubicBezTo>
                    <a:pt x="223" y="1"/>
                    <a:pt x="1" y="223"/>
                    <a:pt x="1" y="519"/>
                  </a:cubicBezTo>
                  <a:cubicBezTo>
                    <a:pt x="1" y="816"/>
                    <a:pt x="223" y="1038"/>
                    <a:pt x="519" y="1038"/>
                  </a:cubicBezTo>
                  <a:cubicBezTo>
                    <a:pt x="815" y="1038"/>
                    <a:pt x="1038" y="816"/>
                    <a:pt x="1038" y="519"/>
                  </a:cubicBezTo>
                  <a:cubicBezTo>
                    <a:pt x="1038" y="223"/>
                    <a:pt x="815" y="1"/>
                    <a:pt x="519" y="1"/>
                  </a:cubicBezTo>
                  <a:close/>
                </a:path>
              </a:pathLst>
            </a:custGeom>
            <a:solidFill>
              <a:schemeClr val="accent4"/>
            </a:solidFill>
            <a:ln w="19050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3" name="Google Shape;1553;p30"/>
            <p:cNvSpPr/>
            <p:nvPr/>
          </p:nvSpPr>
          <p:spPr>
            <a:xfrm>
              <a:off x="-90125" y="-103637"/>
              <a:ext cx="25950" cy="25950"/>
            </a:xfrm>
            <a:custGeom>
              <a:avLst/>
              <a:gdLst/>
              <a:ahLst/>
              <a:cxnLst/>
              <a:rect l="l" t="t" r="r" b="b"/>
              <a:pathLst>
                <a:path w="1038" h="1038" extrusionOk="0">
                  <a:moveTo>
                    <a:pt x="519" y="1"/>
                  </a:moveTo>
                  <a:cubicBezTo>
                    <a:pt x="223" y="1"/>
                    <a:pt x="1" y="223"/>
                    <a:pt x="1" y="519"/>
                  </a:cubicBezTo>
                  <a:cubicBezTo>
                    <a:pt x="1" y="815"/>
                    <a:pt x="223" y="1038"/>
                    <a:pt x="519" y="1038"/>
                  </a:cubicBezTo>
                  <a:cubicBezTo>
                    <a:pt x="791" y="1038"/>
                    <a:pt x="1038" y="815"/>
                    <a:pt x="1038" y="519"/>
                  </a:cubicBezTo>
                  <a:cubicBezTo>
                    <a:pt x="1038" y="223"/>
                    <a:pt x="791" y="1"/>
                    <a:pt x="519" y="1"/>
                  </a:cubicBezTo>
                  <a:close/>
                </a:path>
              </a:pathLst>
            </a:custGeom>
            <a:solidFill>
              <a:schemeClr val="accent4"/>
            </a:solidFill>
            <a:ln w="19050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4" name="Google Shape;1554;p30"/>
            <p:cNvSpPr/>
            <p:nvPr/>
          </p:nvSpPr>
          <p:spPr>
            <a:xfrm>
              <a:off x="-90125" y="46963"/>
              <a:ext cx="25950" cy="25950"/>
            </a:xfrm>
            <a:custGeom>
              <a:avLst/>
              <a:gdLst/>
              <a:ahLst/>
              <a:cxnLst/>
              <a:rect l="l" t="t" r="r" b="b"/>
              <a:pathLst>
                <a:path w="1038" h="1038" extrusionOk="0">
                  <a:moveTo>
                    <a:pt x="519" y="1"/>
                  </a:moveTo>
                  <a:cubicBezTo>
                    <a:pt x="223" y="1"/>
                    <a:pt x="1" y="223"/>
                    <a:pt x="1" y="519"/>
                  </a:cubicBezTo>
                  <a:cubicBezTo>
                    <a:pt x="1" y="791"/>
                    <a:pt x="223" y="1038"/>
                    <a:pt x="519" y="1038"/>
                  </a:cubicBezTo>
                  <a:cubicBezTo>
                    <a:pt x="791" y="1038"/>
                    <a:pt x="1038" y="791"/>
                    <a:pt x="1038" y="519"/>
                  </a:cubicBezTo>
                  <a:cubicBezTo>
                    <a:pt x="1038" y="223"/>
                    <a:pt x="791" y="1"/>
                    <a:pt x="519" y="1"/>
                  </a:cubicBezTo>
                  <a:close/>
                </a:path>
              </a:pathLst>
            </a:custGeom>
            <a:solidFill>
              <a:schemeClr val="accent4"/>
            </a:solidFill>
            <a:ln w="19050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5" name="Google Shape;1555;p30"/>
            <p:cNvSpPr/>
            <p:nvPr/>
          </p:nvSpPr>
          <p:spPr>
            <a:xfrm>
              <a:off x="-90125" y="196963"/>
              <a:ext cx="25950" cy="26550"/>
            </a:xfrm>
            <a:custGeom>
              <a:avLst/>
              <a:gdLst/>
              <a:ahLst/>
              <a:cxnLst/>
              <a:rect l="l" t="t" r="r" b="b"/>
              <a:pathLst>
                <a:path w="1038" h="1062" extrusionOk="0">
                  <a:moveTo>
                    <a:pt x="519" y="0"/>
                  </a:moveTo>
                  <a:cubicBezTo>
                    <a:pt x="223" y="0"/>
                    <a:pt x="1" y="247"/>
                    <a:pt x="1" y="519"/>
                  </a:cubicBezTo>
                  <a:cubicBezTo>
                    <a:pt x="1" y="815"/>
                    <a:pt x="223" y="1062"/>
                    <a:pt x="519" y="1062"/>
                  </a:cubicBezTo>
                  <a:cubicBezTo>
                    <a:pt x="791" y="1062"/>
                    <a:pt x="1038" y="815"/>
                    <a:pt x="1038" y="519"/>
                  </a:cubicBezTo>
                  <a:cubicBezTo>
                    <a:pt x="1038" y="247"/>
                    <a:pt x="791" y="0"/>
                    <a:pt x="519" y="0"/>
                  </a:cubicBezTo>
                  <a:close/>
                </a:path>
              </a:pathLst>
            </a:custGeom>
            <a:solidFill>
              <a:schemeClr val="accent4"/>
            </a:solidFill>
            <a:ln w="19050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6" name="Google Shape;1556;p30"/>
            <p:cNvSpPr/>
            <p:nvPr/>
          </p:nvSpPr>
          <p:spPr>
            <a:xfrm>
              <a:off x="-90125" y="347563"/>
              <a:ext cx="25950" cy="25950"/>
            </a:xfrm>
            <a:custGeom>
              <a:avLst/>
              <a:gdLst/>
              <a:ahLst/>
              <a:cxnLst/>
              <a:rect l="l" t="t" r="r" b="b"/>
              <a:pathLst>
                <a:path w="1038" h="1038" extrusionOk="0">
                  <a:moveTo>
                    <a:pt x="519" y="0"/>
                  </a:moveTo>
                  <a:cubicBezTo>
                    <a:pt x="223" y="0"/>
                    <a:pt x="1" y="223"/>
                    <a:pt x="1" y="519"/>
                  </a:cubicBezTo>
                  <a:cubicBezTo>
                    <a:pt x="1" y="815"/>
                    <a:pt x="223" y="1037"/>
                    <a:pt x="519" y="1037"/>
                  </a:cubicBezTo>
                  <a:cubicBezTo>
                    <a:pt x="791" y="1037"/>
                    <a:pt x="1038" y="815"/>
                    <a:pt x="1038" y="519"/>
                  </a:cubicBezTo>
                  <a:cubicBezTo>
                    <a:pt x="1038" y="223"/>
                    <a:pt x="791" y="0"/>
                    <a:pt x="519" y="0"/>
                  </a:cubicBezTo>
                  <a:close/>
                </a:path>
              </a:pathLst>
            </a:custGeom>
            <a:solidFill>
              <a:schemeClr val="accent4"/>
            </a:solidFill>
            <a:ln w="19050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7" name="Google Shape;1557;p30"/>
            <p:cNvSpPr/>
            <p:nvPr/>
          </p:nvSpPr>
          <p:spPr>
            <a:xfrm>
              <a:off x="-90125" y="498163"/>
              <a:ext cx="25950" cy="25950"/>
            </a:xfrm>
            <a:custGeom>
              <a:avLst/>
              <a:gdLst/>
              <a:ahLst/>
              <a:cxnLst/>
              <a:rect l="l" t="t" r="r" b="b"/>
              <a:pathLst>
                <a:path w="1038" h="1038" extrusionOk="0">
                  <a:moveTo>
                    <a:pt x="519" y="0"/>
                  </a:moveTo>
                  <a:cubicBezTo>
                    <a:pt x="223" y="0"/>
                    <a:pt x="1" y="223"/>
                    <a:pt x="1" y="519"/>
                  </a:cubicBezTo>
                  <a:cubicBezTo>
                    <a:pt x="1" y="790"/>
                    <a:pt x="223" y="1037"/>
                    <a:pt x="519" y="1037"/>
                  </a:cubicBezTo>
                  <a:cubicBezTo>
                    <a:pt x="791" y="1037"/>
                    <a:pt x="1038" y="790"/>
                    <a:pt x="1038" y="519"/>
                  </a:cubicBezTo>
                  <a:cubicBezTo>
                    <a:pt x="1038" y="223"/>
                    <a:pt x="791" y="0"/>
                    <a:pt x="519" y="0"/>
                  </a:cubicBezTo>
                  <a:close/>
                </a:path>
              </a:pathLst>
            </a:custGeom>
            <a:solidFill>
              <a:schemeClr val="accent4"/>
            </a:solidFill>
            <a:ln w="19050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8" name="Google Shape;1558;p30"/>
            <p:cNvSpPr/>
            <p:nvPr/>
          </p:nvSpPr>
          <p:spPr>
            <a:xfrm>
              <a:off x="-90125" y="648138"/>
              <a:ext cx="25950" cy="26575"/>
            </a:xfrm>
            <a:custGeom>
              <a:avLst/>
              <a:gdLst/>
              <a:ahLst/>
              <a:cxnLst/>
              <a:rect l="l" t="t" r="r" b="b"/>
              <a:pathLst>
                <a:path w="1038" h="1063" extrusionOk="0">
                  <a:moveTo>
                    <a:pt x="519" y="1"/>
                  </a:moveTo>
                  <a:cubicBezTo>
                    <a:pt x="223" y="1"/>
                    <a:pt x="1" y="248"/>
                    <a:pt x="1" y="519"/>
                  </a:cubicBezTo>
                  <a:cubicBezTo>
                    <a:pt x="1" y="816"/>
                    <a:pt x="223" y="1062"/>
                    <a:pt x="519" y="1062"/>
                  </a:cubicBezTo>
                  <a:cubicBezTo>
                    <a:pt x="791" y="1062"/>
                    <a:pt x="1038" y="816"/>
                    <a:pt x="1038" y="519"/>
                  </a:cubicBezTo>
                  <a:cubicBezTo>
                    <a:pt x="1038" y="248"/>
                    <a:pt x="791" y="1"/>
                    <a:pt x="519" y="1"/>
                  </a:cubicBezTo>
                  <a:close/>
                </a:path>
              </a:pathLst>
            </a:custGeom>
            <a:solidFill>
              <a:schemeClr val="accent4"/>
            </a:solidFill>
            <a:ln w="19050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9" name="Google Shape;1559;p30"/>
            <p:cNvSpPr/>
            <p:nvPr/>
          </p:nvSpPr>
          <p:spPr>
            <a:xfrm>
              <a:off x="-90125" y="798738"/>
              <a:ext cx="25950" cy="25950"/>
            </a:xfrm>
            <a:custGeom>
              <a:avLst/>
              <a:gdLst/>
              <a:ahLst/>
              <a:cxnLst/>
              <a:rect l="l" t="t" r="r" b="b"/>
              <a:pathLst>
                <a:path w="1038" h="1038" extrusionOk="0">
                  <a:moveTo>
                    <a:pt x="519" y="1"/>
                  </a:moveTo>
                  <a:cubicBezTo>
                    <a:pt x="223" y="1"/>
                    <a:pt x="1" y="223"/>
                    <a:pt x="1" y="519"/>
                  </a:cubicBezTo>
                  <a:cubicBezTo>
                    <a:pt x="1" y="816"/>
                    <a:pt x="223" y="1038"/>
                    <a:pt x="519" y="1038"/>
                  </a:cubicBezTo>
                  <a:cubicBezTo>
                    <a:pt x="791" y="1038"/>
                    <a:pt x="1038" y="816"/>
                    <a:pt x="1038" y="519"/>
                  </a:cubicBezTo>
                  <a:cubicBezTo>
                    <a:pt x="1038" y="223"/>
                    <a:pt x="791" y="1"/>
                    <a:pt x="519" y="1"/>
                  </a:cubicBezTo>
                  <a:close/>
                </a:path>
              </a:pathLst>
            </a:custGeom>
            <a:solidFill>
              <a:schemeClr val="accent4"/>
            </a:solidFill>
            <a:ln w="19050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0" name="Google Shape;1560;p30"/>
            <p:cNvSpPr/>
            <p:nvPr/>
          </p:nvSpPr>
          <p:spPr>
            <a:xfrm>
              <a:off x="-216025" y="-103637"/>
              <a:ext cx="25950" cy="25950"/>
            </a:xfrm>
            <a:custGeom>
              <a:avLst/>
              <a:gdLst/>
              <a:ahLst/>
              <a:cxnLst/>
              <a:rect l="l" t="t" r="r" b="b"/>
              <a:pathLst>
                <a:path w="1038" h="1038" extrusionOk="0">
                  <a:moveTo>
                    <a:pt x="519" y="1"/>
                  </a:moveTo>
                  <a:cubicBezTo>
                    <a:pt x="247" y="1"/>
                    <a:pt x="0" y="223"/>
                    <a:pt x="0" y="519"/>
                  </a:cubicBezTo>
                  <a:cubicBezTo>
                    <a:pt x="0" y="815"/>
                    <a:pt x="247" y="1038"/>
                    <a:pt x="519" y="1038"/>
                  </a:cubicBezTo>
                  <a:cubicBezTo>
                    <a:pt x="815" y="1038"/>
                    <a:pt x="1037" y="815"/>
                    <a:pt x="1037" y="519"/>
                  </a:cubicBezTo>
                  <a:cubicBezTo>
                    <a:pt x="1037" y="223"/>
                    <a:pt x="815" y="1"/>
                    <a:pt x="519" y="1"/>
                  </a:cubicBezTo>
                  <a:close/>
                </a:path>
              </a:pathLst>
            </a:custGeom>
            <a:solidFill>
              <a:schemeClr val="accent4"/>
            </a:solidFill>
            <a:ln w="19050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1" name="Google Shape;1561;p30"/>
            <p:cNvSpPr/>
            <p:nvPr/>
          </p:nvSpPr>
          <p:spPr>
            <a:xfrm>
              <a:off x="-216025" y="46963"/>
              <a:ext cx="25950" cy="25950"/>
            </a:xfrm>
            <a:custGeom>
              <a:avLst/>
              <a:gdLst/>
              <a:ahLst/>
              <a:cxnLst/>
              <a:rect l="l" t="t" r="r" b="b"/>
              <a:pathLst>
                <a:path w="1038" h="1038" extrusionOk="0">
                  <a:moveTo>
                    <a:pt x="519" y="1"/>
                  </a:moveTo>
                  <a:cubicBezTo>
                    <a:pt x="247" y="1"/>
                    <a:pt x="0" y="223"/>
                    <a:pt x="0" y="519"/>
                  </a:cubicBezTo>
                  <a:cubicBezTo>
                    <a:pt x="0" y="791"/>
                    <a:pt x="247" y="1038"/>
                    <a:pt x="519" y="1038"/>
                  </a:cubicBezTo>
                  <a:cubicBezTo>
                    <a:pt x="815" y="1038"/>
                    <a:pt x="1037" y="791"/>
                    <a:pt x="1037" y="519"/>
                  </a:cubicBezTo>
                  <a:cubicBezTo>
                    <a:pt x="1037" y="223"/>
                    <a:pt x="815" y="1"/>
                    <a:pt x="519" y="1"/>
                  </a:cubicBezTo>
                  <a:close/>
                </a:path>
              </a:pathLst>
            </a:custGeom>
            <a:solidFill>
              <a:schemeClr val="accent4"/>
            </a:solidFill>
            <a:ln w="19050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2" name="Google Shape;1562;p30"/>
            <p:cNvSpPr/>
            <p:nvPr/>
          </p:nvSpPr>
          <p:spPr>
            <a:xfrm>
              <a:off x="-216025" y="196963"/>
              <a:ext cx="25950" cy="26550"/>
            </a:xfrm>
            <a:custGeom>
              <a:avLst/>
              <a:gdLst/>
              <a:ahLst/>
              <a:cxnLst/>
              <a:rect l="l" t="t" r="r" b="b"/>
              <a:pathLst>
                <a:path w="1038" h="1062" extrusionOk="0">
                  <a:moveTo>
                    <a:pt x="519" y="0"/>
                  </a:moveTo>
                  <a:cubicBezTo>
                    <a:pt x="247" y="0"/>
                    <a:pt x="0" y="247"/>
                    <a:pt x="0" y="519"/>
                  </a:cubicBezTo>
                  <a:cubicBezTo>
                    <a:pt x="0" y="815"/>
                    <a:pt x="247" y="1062"/>
                    <a:pt x="519" y="1062"/>
                  </a:cubicBezTo>
                  <a:cubicBezTo>
                    <a:pt x="815" y="1062"/>
                    <a:pt x="1037" y="815"/>
                    <a:pt x="1037" y="519"/>
                  </a:cubicBezTo>
                  <a:cubicBezTo>
                    <a:pt x="1037" y="247"/>
                    <a:pt x="815" y="0"/>
                    <a:pt x="519" y="0"/>
                  </a:cubicBezTo>
                  <a:close/>
                </a:path>
              </a:pathLst>
            </a:custGeom>
            <a:solidFill>
              <a:schemeClr val="accent4"/>
            </a:solidFill>
            <a:ln w="19050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3" name="Google Shape;1563;p30"/>
            <p:cNvSpPr/>
            <p:nvPr/>
          </p:nvSpPr>
          <p:spPr>
            <a:xfrm>
              <a:off x="-216025" y="347563"/>
              <a:ext cx="25950" cy="25950"/>
            </a:xfrm>
            <a:custGeom>
              <a:avLst/>
              <a:gdLst/>
              <a:ahLst/>
              <a:cxnLst/>
              <a:rect l="l" t="t" r="r" b="b"/>
              <a:pathLst>
                <a:path w="1038" h="1038" extrusionOk="0">
                  <a:moveTo>
                    <a:pt x="519" y="0"/>
                  </a:moveTo>
                  <a:cubicBezTo>
                    <a:pt x="247" y="0"/>
                    <a:pt x="0" y="223"/>
                    <a:pt x="0" y="519"/>
                  </a:cubicBezTo>
                  <a:cubicBezTo>
                    <a:pt x="0" y="815"/>
                    <a:pt x="247" y="1037"/>
                    <a:pt x="519" y="1037"/>
                  </a:cubicBezTo>
                  <a:cubicBezTo>
                    <a:pt x="815" y="1037"/>
                    <a:pt x="1037" y="815"/>
                    <a:pt x="1037" y="519"/>
                  </a:cubicBezTo>
                  <a:cubicBezTo>
                    <a:pt x="1037" y="223"/>
                    <a:pt x="815" y="0"/>
                    <a:pt x="519" y="0"/>
                  </a:cubicBezTo>
                  <a:close/>
                </a:path>
              </a:pathLst>
            </a:custGeom>
            <a:solidFill>
              <a:schemeClr val="accent4"/>
            </a:solidFill>
            <a:ln w="19050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4" name="Google Shape;1564;p30"/>
            <p:cNvSpPr/>
            <p:nvPr/>
          </p:nvSpPr>
          <p:spPr>
            <a:xfrm>
              <a:off x="-216025" y="498163"/>
              <a:ext cx="25950" cy="25950"/>
            </a:xfrm>
            <a:custGeom>
              <a:avLst/>
              <a:gdLst/>
              <a:ahLst/>
              <a:cxnLst/>
              <a:rect l="l" t="t" r="r" b="b"/>
              <a:pathLst>
                <a:path w="1038" h="1038" extrusionOk="0">
                  <a:moveTo>
                    <a:pt x="519" y="0"/>
                  </a:moveTo>
                  <a:cubicBezTo>
                    <a:pt x="247" y="0"/>
                    <a:pt x="0" y="223"/>
                    <a:pt x="0" y="519"/>
                  </a:cubicBezTo>
                  <a:cubicBezTo>
                    <a:pt x="0" y="790"/>
                    <a:pt x="247" y="1037"/>
                    <a:pt x="519" y="1037"/>
                  </a:cubicBezTo>
                  <a:cubicBezTo>
                    <a:pt x="815" y="1037"/>
                    <a:pt x="1037" y="790"/>
                    <a:pt x="1037" y="519"/>
                  </a:cubicBezTo>
                  <a:cubicBezTo>
                    <a:pt x="1037" y="223"/>
                    <a:pt x="815" y="0"/>
                    <a:pt x="519" y="0"/>
                  </a:cubicBezTo>
                  <a:close/>
                </a:path>
              </a:pathLst>
            </a:custGeom>
            <a:solidFill>
              <a:schemeClr val="accent4"/>
            </a:solidFill>
            <a:ln w="19050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5" name="Google Shape;1565;p30"/>
            <p:cNvSpPr/>
            <p:nvPr/>
          </p:nvSpPr>
          <p:spPr>
            <a:xfrm>
              <a:off x="-216025" y="648138"/>
              <a:ext cx="25950" cy="26575"/>
            </a:xfrm>
            <a:custGeom>
              <a:avLst/>
              <a:gdLst/>
              <a:ahLst/>
              <a:cxnLst/>
              <a:rect l="l" t="t" r="r" b="b"/>
              <a:pathLst>
                <a:path w="1038" h="1063" extrusionOk="0">
                  <a:moveTo>
                    <a:pt x="519" y="1"/>
                  </a:moveTo>
                  <a:cubicBezTo>
                    <a:pt x="247" y="1"/>
                    <a:pt x="0" y="248"/>
                    <a:pt x="0" y="519"/>
                  </a:cubicBezTo>
                  <a:cubicBezTo>
                    <a:pt x="0" y="816"/>
                    <a:pt x="247" y="1062"/>
                    <a:pt x="519" y="1062"/>
                  </a:cubicBezTo>
                  <a:cubicBezTo>
                    <a:pt x="815" y="1062"/>
                    <a:pt x="1037" y="816"/>
                    <a:pt x="1037" y="519"/>
                  </a:cubicBezTo>
                  <a:cubicBezTo>
                    <a:pt x="1037" y="248"/>
                    <a:pt x="815" y="1"/>
                    <a:pt x="519" y="1"/>
                  </a:cubicBezTo>
                  <a:close/>
                </a:path>
              </a:pathLst>
            </a:custGeom>
            <a:solidFill>
              <a:schemeClr val="accent4"/>
            </a:solidFill>
            <a:ln w="19050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6" name="Google Shape;1566;p30"/>
            <p:cNvSpPr/>
            <p:nvPr/>
          </p:nvSpPr>
          <p:spPr>
            <a:xfrm>
              <a:off x="-216025" y="798738"/>
              <a:ext cx="25950" cy="25950"/>
            </a:xfrm>
            <a:custGeom>
              <a:avLst/>
              <a:gdLst/>
              <a:ahLst/>
              <a:cxnLst/>
              <a:rect l="l" t="t" r="r" b="b"/>
              <a:pathLst>
                <a:path w="1038" h="1038" extrusionOk="0">
                  <a:moveTo>
                    <a:pt x="519" y="1"/>
                  </a:moveTo>
                  <a:cubicBezTo>
                    <a:pt x="247" y="1"/>
                    <a:pt x="0" y="223"/>
                    <a:pt x="0" y="519"/>
                  </a:cubicBezTo>
                  <a:cubicBezTo>
                    <a:pt x="0" y="816"/>
                    <a:pt x="247" y="1038"/>
                    <a:pt x="519" y="1038"/>
                  </a:cubicBezTo>
                  <a:cubicBezTo>
                    <a:pt x="815" y="1038"/>
                    <a:pt x="1037" y="816"/>
                    <a:pt x="1037" y="519"/>
                  </a:cubicBezTo>
                  <a:cubicBezTo>
                    <a:pt x="1037" y="223"/>
                    <a:pt x="815" y="1"/>
                    <a:pt x="519" y="1"/>
                  </a:cubicBezTo>
                  <a:close/>
                </a:path>
              </a:pathLst>
            </a:custGeom>
            <a:solidFill>
              <a:schemeClr val="accent4"/>
            </a:solidFill>
            <a:ln w="19050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7" name="Google Shape;1567;p30"/>
            <p:cNvSpPr/>
            <p:nvPr/>
          </p:nvSpPr>
          <p:spPr>
            <a:xfrm>
              <a:off x="-341325" y="-103637"/>
              <a:ext cx="25950" cy="25950"/>
            </a:xfrm>
            <a:custGeom>
              <a:avLst/>
              <a:gdLst/>
              <a:ahLst/>
              <a:cxnLst/>
              <a:rect l="l" t="t" r="r" b="b"/>
              <a:pathLst>
                <a:path w="1038" h="1038" extrusionOk="0">
                  <a:moveTo>
                    <a:pt x="519" y="1"/>
                  </a:moveTo>
                  <a:cubicBezTo>
                    <a:pt x="223" y="1"/>
                    <a:pt x="0" y="223"/>
                    <a:pt x="0" y="519"/>
                  </a:cubicBezTo>
                  <a:cubicBezTo>
                    <a:pt x="0" y="815"/>
                    <a:pt x="223" y="1038"/>
                    <a:pt x="519" y="1038"/>
                  </a:cubicBezTo>
                  <a:cubicBezTo>
                    <a:pt x="815" y="1038"/>
                    <a:pt x="1037" y="815"/>
                    <a:pt x="1037" y="519"/>
                  </a:cubicBezTo>
                  <a:cubicBezTo>
                    <a:pt x="1037" y="223"/>
                    <a:pt x="815" y="1"/>
                    <a:pt x="519" y="1"/>
                  </a:cubicBezTo>
                  <a:close/>
                </a:path>
              </a:pathLst>
            </a:custGeom>
            <a:solidFill>
              <a:schemeClr val="accent4"/>
            </a:solidFill>
            <a:ln w="19050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8" name="Google Shape;1568;p30"/>
            <p:cNvSpPr/>
            <p:nvPr/>
          </p:nvSpPr>
          <p:spPr>
            <a:xfrm>
              <a:off x="-341325" y="46963"/>
              <a:ext cx="25950" cy="25950"/>
            </a:xfrm>
            <a:custGeom>
              <a:avLst/>
              <a:gdLst/>
              <a:ahLst/>
              <a:cxnLst/>
              <a:rect l="l" t="t" r="r" b="b"/>
              <a:pathLst>
                <a:path w="1038" h="1038" extrusionOk="0">
                  <a:moveTo>
                    <a:pt x="519" y="1"/>
                  </a:moveTo>
                  <a:cubicBezTo>
                    <a:pt x="223" y="1"/>
                    <a:pt x="0" y="223"/>
                    <a:pt x="0" y="519"/>
                  </a:cubicBezTo>
                  <a:cubicBezTo>
                    <a:pt x="0" y="791"/>
                    <a:pt x="223" y="1038"/>
                    <a:pt x="519" y="1038"/>
                  </a:cubicBezTo>
                  <a:cubicBezTo>
                    <a:pt x="815" y="1038"/>
                    <a:pt x="1037" y="791"/>
                    <a:pt x="1037" y="519"/>
                  </a:cubicBezTo>
                  <a:cubicBezTo>
                    <a:pt x="1037" y="223"/>
                    <a:pt x="815" y="1"/>
                    <a:pt x="519" y="1"/>
                  </a:cubicBezTo>
                  <a:close/>
                </a:path>
              </a:pathLst>
            </a:custGeom>
            <a:solidFill>
              <a:schemeClr val="accent4"/>
            </a:solidFill>
            <a:ln w="19050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9" name="Google Shape;1569;p30"/>
            <p:cNvSpPr/>
            <p:nvPr/>
          </p:nvSpPr>
          <p:spPr>
            <a:xfrm>
              <a:off x="-341325" y="196963"/>
              <a:ext cx="25950" cy="26550"/>
            </a:xfrm>
            <a:custGeom>
              <a:avLst/>
              <a:gdLst/>
              <a:ahLst/>
              <a:cxnLst/>
              <a:rect l="l" t="t" r="r" b="b"/>
              <a:pathLst>
                <a:path w="1038" h="1062" extrusionOk="0">
                  <a:moveTo>
                    <a:pt x="519" y="0"/>
                  </a:moveTo>
                  <a:cubicBezTo>
                    <a:pt x="223" y="0"/>
                    <a:pt x="0" y="247"/>
                    <a:pt x="0" y="519"/>
                  </a:cubicBezTo>
                  <a:cubicBezTo>
                    <a:pt x="0" y="815"/>
                    <a:pt x="223" y="1062"/>
                    <a:pt x="519" y="1062"/>
                  </a:cubicBezTo>
                  <a:cubicBezTo>
                    <a:pt x="815" y="1062"/>
                    <a:pt x="1037" y="815"/>
                    <a:pt x="1037" y="519"/>
                  </a:cubicBezTo>
                  <a:cubicBezTo>
                    <a:pt x="1037" y="247"/>
                    <a:pt x="815" y="0"/>
                    <a:pt x="519" y="0"/>
                  </a:cubicBezTo>
                  <a:close/>
                </a:path>
              </a:pathLst>
            </a:custGeom>
            <a:solidFill>
              <a:schemeClr val="accent4"/>
            </a:solidFill>
            <a:ln w="19050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0" name="Google Shape;1570;p30"/>
            <p:cNvSpPr/>
            <p:nvPr/>
          </p:nvSpPr>
          <p:spPr>
            <a:xfrm>
              <a:off x="-341325" y="347563"/>
              <a:ext cx="25950" cy="25950"/>
            </a:xfrm>
            <a:custGeom>
              <a:avLst/>
              <a:gdLst/>
              <a:ahLst/>
              <a:cxnLst/>
              <a:rect l="l" t="t" r="r" b="b"/>
              <a:pathLst>
                <a:path w="1038" h="1038" extrusionOk="0">
                  <a:moveTo>
                    <a:pt x="519" y="0"/>
                  </a:moveTo>
                  <a:cubicBezTo>
                    <a:pt x="223" y="0"/>
                    <a:pt x="0" y="223"/>
                    <a:pt x="0" y="519"/>
                  </a:cubicBezTo>
                  <a:cubicBezTo>
                    <a:pt x="0" y="815"/>
                    <a:pt x="223" y="1037"/>
                    <a:pt x="519" y="1037"/>
                  </a:cubicBezTo>
                  <a:cubicBezTo>
                    <a:pt x="815" y="1037"/>
                    <a:pt x="1037" y="815"/>
                    <a:pt x="1037" y="519"/>
                  </a:cubicBezTo>
                  <a:cubicBezTo>
                    <a:pt x="1037" y="223"/>
                    <a:pt x="815" y="0"/>
                    <a:pt x="519" y="0"/>
                  </a:cubicBezTo>
                  <a:close/>
                </a:path>
              </a:pathLst>
            </a:custGeom>
            <a:solidFill>
              <a:schemeClr val="accent4"/>
            </a:solidFill>
            <a:ln w="19050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1" name="Google Shape;1571;p30"/>
            <p:cNvSpPr/>
            <p:nvPr/>
          </p:nvSpPr>
          <p:spPr>
            <a:xfrm>
              <a:off x="-341325" y="498163"/>
              <a:ext cx="25950" cy="25950"/>
            </a:xfrm>
            <a:custGeom>
              <a:avLst/>
              <a:gdLst/>
              <a:ahLst/>
              <a:cxnLst/>
              <a:rect l="l" t="t" r="r" b="b"/>
              <a:pathLst>
                <a:path w="1038" h="1038" extrusionOk="0">
                  <a:moveTo>
                    <a:pt x="519" y="0"/>
                  </a:moveTo>
                  <a:cubicBezTo>
                    <a:pt x="223" y="0"/>
                    <a:pt x="0" y="223"/>
                    <a:pt x="0" y="519"/>
                  </a:cubicBezTo>
                  <a:cubicBezTo>
                    <a:pt x="0" y="790"/>
                    <a:pt x="223" y="1037"/>
                    <a:pt x="519" y="1037"/>
                  </a:cubicBezTo>
                  <a:cubicBezTo>
                    <a:pt x="815" y="1037"/>
                    <a:pt x="1037" y="790"/>
                    <a:pt x="1037" y="519"/>
                  </a:cubicBezTo>
                  <a:cubicBezTo>
                    <a:pt x="1037" y="223"/>
                    <a:pt x="815" y="0"/>
                    <a:pt x="519" y="0"/>
                  </a:cubicBezTo>
                  <a:close/>
                </a:path>
              </a:pathLst>
            </a:custGeom>
            <a:solidFill>
              <a:schemeClr val="accent4"/>
            </a:solidFill>
            <a:ln w="19050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2" name="Google Shape;1572;p30"/>
            <p:cNvSpPr/>
            <p:nvPr/>
          </p:nvSpPr>
          <p:spPr>
            <a:xfrm>
              <a:off x="-341325" y="648138"/>
              <a:ext cx="25950" cy="26575"/>
            </a:xfrm>
            <a:custGeom>
              <a:avLst/>
              <a:gdLst/>
              <a:ahLst/>
              <a:cxnLst/>
              <a:rect l="l" t="t" r="r" b="b"/>
              <a:pathLst>
                <a:path w="1038" h="1063" extrusionOk="0">
                  <a:moveTo>
                    <a:pt x="519" y="1"/>
                  </a:moveTo>
                  <a:cubicBezTo>
                    <a:pt x="223" y="1"/>
                    <a:pt x="0" y="248"/>
                    <a:pt x="0" y="519"/>
                  </a:cubicBezTo>
                  <a:cubicBezTo>
                    <a:pt x="0" y="816"/>
                    <a:pt x="223" y="1062"/>
                    <a:pt x="519" y="1062"/>
                  </a:cubicBezTo>
                  <a:cubicBezTo>
                    <a:pt x="815" y="1062"/>
                    <a:pt x="1037" y="816"/>
                    <a:pt x="1037" y="519"/>
                  </a:cubicBezTo>
                  <a:cubicBezTo>
                    <a:pt x="1037" y="248"/>
                    <a:pt x="815" y="1"/>
                    <a:pt x="519" y="1"/>
                  </a:cubicBezTo>
                  <a:close/>
                </a:path>
              </a:pathLst>
            </a:custGeom>
            <a:solidFill>
              <a:schemeClr val="accent4"/>
            </a:solidFill>
            <a:ln w="19050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3" name="Google Shape;1573;p30"/>
            <p:cNvSpPr/>
            <p:nvPr/>
          </p:nvSpPr>
          <p:spPr>
            <a:xfrm>
              <a:off x="-341325" y="798738"/>
              <a:ext cx="25950" cy="25950"/>
            </a:xfrm>
            <a:custGeom>
              <a:avLst/>
              <a:gdLst/>
              <a:ahLst/>
              <a:cxnLst/>
              <a:rect l="l" t="t" r="r" b="b"/>
              <a:pathLst>
                <a:path w="1038" h="1038" extrusionOk="0">
                  <a:moveTo>
                    <a:pt x="519" y="1"/>
                  </a:moveTo>
                  <a:cubicBezTo>
                    <a:pt x="223" y="1"/>
                    <a:pt x="0" y="223"/>
                    <a:pt x="0" y="519"/>
                  </a:cubicBezTo>
                  <a:cubicBezTo>
                    <a:pt x="0" y="816"/>
                    <a:pt x="223" y="1038"/>
                    <a:pt x="519" y="1038"/>
                  </a:cubicBezTo>
                  <a:cubicBezTo>
                    <a:pt x="815" y="1038"/>
                    <a:pt x="1037" y="816"/>
                    <a:pt x="1037" y="519"/>
                  </a:cubicBezTo>
                  <a:cubicBezTo>
                    <a:pt x="1037" y="223"/>
                    <a:pt x="815" y="1"/>
                    <a:pt x="519" y="1"/>
                  </a:cubicBezTo>
                  <a:close/>
                </a:path>
              </a:pathLst>
            </a:custGeom>
            <a:solidFill>
              <a:schemeClr val="accent4"/>
            </a:solidFill>
            <a:ln w="19050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4" name="Google Shape;1574;p30"/>
            <p:cNvSpPr/>
            <p:nvPr/>
          </p:nvSpPr>
          <p:spPr>
            <a:xfrm>
              <a:off x="-467250" y="-103637"/>
              <a:ext cx="26575" cy="25950"/>
            </a:xfrm>
            <a:custGeom>
              <a:avLst/>
              <a:gdLst/>
              <a:ahLst/>
              <a:cxnLst/>
              <a:rect l="l" t="t" r="r" b="b"/>
              <a:pathLst>
                <a:path w="1063" h="1038" extrusionOk="0">
                  <a:moveTo>
                    <a:pt x="544" y="1"/>
                  </a:moveTo>
                  <a:cubicBezTo>
                    <a:pt x="248" y="1"/>
                    <a:pt x="1" y="223"/>
                    <a:pt x="1" y="519"/>
                  </a:cubicBezTo>
                  <a:cubicBezTo>
                    <a:pt x="1" y="815"/>
                    <a:pt x="248" y="1038"/>
                    <a:pt x="544" y="1038"/>
                  </a:cubicBezTo>
                  <a:cubicBezTo>
                    <a:pt x="816" y="1038"/>
                    <a:pt x="1062" y="815"/>
                    <a:pt x="1062" y="519"/>
                  </a:cubicBezTo>
                  <a:cubicBezTo>
                    <a:pt x="1062" y="223"/>
                    <a:pt x="816" y="1"/>
                    <a:pt x="544" y="1"/>
                  </a:cubicBezTo>
                  <a:close/>
                </a:path>
              </a:pathLst>
            </a:custGeom>
            <a:solidFill>
              <a:schemeClr val="accent4"/>
            </a:solidFill>
            <a:ln w="19050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5" name="Google Shape;1575;p30"/>
            <p:cNvSpPr/>
            <p:nvPr/>
          </p:nvSpPr>
          <p:spPr>
            <a:xfrm>
              <a:off x="-467250" y="46963"/>
              <a:ext cx="26575" cy="25950"/>
            </a:xfrm>
            <a:custGeom>
              <a:avLst/>
              <a:gdLst/>
              <a:ahLst/>
              <a:cxnLst/>
              <a:rect l="l" t="t" r="r" b="b"/>
              <a:pathLst>
                <a:path w="1063" h="1038" extrusionOk="0">
                  <a:moveTo>
                    <a:pt x="544" y="1"/>
                  </a:moveTo>
                  <a:cubicBezTo>
                    <a:pt x="248" y="1"/>
                    <a:pt x="1" y="223"/>
                    <a:pt x="1" y="519"/>
                  </a:cubicBezTo>
                  <a:cubicBezTo>
                    <a:pt x="1" y="791"/>
                    <a:pt x="248" y="1038"/>
                    <a:pt x="544" y="1038"/>
                  </a:cubicBezTo>
                  <a:cubicBezTo>
                    <a:pt x="816" y="1038"/>
                    <a:pt x="1062" y="791"/>
                    <a:pt x="1062" y="519"/>
                  </a:cubicBezTo>
                  <a:cubicBezTo>
                    <a:pt x="1062" y="223"/>
                    <a:pt x="816" y="1"/>
                    <a:pt x="544" y="1"/>
                  </a:cubicBezTo>
                  <a:close/>
                </a:path>
              </a:pathLst>
            </a:custGeom>
            <a:solidFill>
              <a:schemeClr val="accent4"/>
            </a:solidFill>
            <a:ln w="19050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6" name="Google Shape;1576;p30"/>
            <p:cNvSpPr/>
            <p:nvPr/>
          </p:nvSpPr>
          <p:spPr>
            <a:xfrm>
              <a:off x="-467250" y="196963"/>
              <a:ext cx="26575" cy="26550"/>
            </a:xfrm>
            <a:custGeom>
              <a:avLst/>
              <a:gdLst/>
              <a:ahLst/>
              <a:cxnLst/>
              <a:rect l="l" t="t" r="r" b="b"/>
              <a:pathLst>
                <a:path w="1063" h="1062" extrusionOk="0">
                  <a:moveTo>
                    <a:pt x="544" y="0"/>
                  </a:moveTo>
                  <a:cubicBezTo>
                    <a:pt x="248" y="0"/>
                    <a:pt x="1" y="247"/>
                    <a:pt x="1" y="519"/>
                  </a:cubicBezTo>
                  <a:cubicBezTo>
                    <a:pt x="1" y="815"/>
                    <a:pt x="248" y="1062"/>
                    <a:pt x="544" y="1062"/>
                  </a:cubicBezTo>
                  <a:cubicBezTo>
                    <a:pt x="816" y="1062"/>
                    <a:pt x="1062" y="815"/>
                    <a:pt x="1062" y="519"/>
                  </a:cubicBezTo>
                  <a:cubicBezTo>
                    <a:pt x="1062" y="247"/>
                    <a:pt x="816" y="0"/>
                    <a:pt x="544" y="0"/>
                  </a:cubicBezTo>
                  <a:close/>
                </a:path>
              </a:pathLst>
            </a:custGeom>
            <a:solidFill>
              <a:schemeClr val="accent4"/>
            </a:solidFill>
            <a:ln w="19050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7" name="Google Shape;1577;p30"/>
            <p:cNvSpPr/>
            <p:nvPr/>
          </p:nvSpPr>
          <p:spPr>
            <a:xfrm>
              <a:off x="-467250" y="347563"/>
              <a:ext cx="26575" cy="25950"/>
            </a:xfrm>
            <a:custGeom>
              <a:avLst/>
              <a:gdLst/>
              <a:ahLst/>
              <a:cxnLst/>
              <a:rect l="l" t="t" r="r" b="b"/>
              <a:pathLst>
                <a:path w="1063" h="1038" extrusionOk="0">
                  <a:moveTo>
                    <a:pt x="544" y="0"/>
                  </a:moveTo>
                  <a:cubicBezTo>
                    <a:pt x="248" y="0"/>
                    <a:pt x="1" y="223"/>
                    <a:pt x="1" y="519"/>
                  </a:cubicBezTo>
                  <a:cubicBezTo>
                    <a:pt x="1" y="815"/>
                    <a:pt x="248" y="1037"/>
                    <a:pt x="544" y="1037"/>
                  </a:cubicBezTo>
                  <a:cubicBezTo>
                    <a:pt x="816" y="1037"/>
                    <a:pt x="1062" y="815"/>
                    <a:pt x="1062" y="519"/>
                  </a:cubicBezTo>
                  <a:cubicBezTo>
                    <a:pt x="1062" y="223"/>
                    <a:pt x="816" y="0"/>
                    <a:pt x="544" y="0"/>
                  </a:cubicBezTo>
                  <a:close/>
                </a:path>
              </a:pathLst>
            </a:custGeom>
            <a:solidFill>
              <a:schemeClr val="accent4"/>
            </a:solidFill>
            <a:ln w="19050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8" name="Google Shape;1578;p30"/>
            <p:cNvSpPr/>
            <p:nvPr/>
          </p:nvSpPr>
          <p:spPr>
            <a:xfrm>
              <a:off x="-467250" y="498163"/>
              <a:ext cx="26575" cy="25950"/>
            </a:xfrm>
            <a:custGeom>
              <a:avLst/>
              <a:gdLst/>
              <a:ahLst/>
              <a:cxnLst/>
              <a:rect l="l" t="t" r="r" b="b"/>
              <a:pathLst>
                <a:path w="1063" h="1038" extrusionOk="0">
                  <a:moveTo>
                    <a:pt x="544" y="0"/>
                  </a:moveTo>
                  <a:cubicBezTo>
                    <a:pt x="248" y="0"/>
                    <a:pt x="1" y="223"/>
                    <a:pt x="1" y="519"/>
                  </a:cubicBezTo>
                  <a:cubicBezTo>
                    <a:pt x="1" y="790"/>
                    <a:pt x="248" y="1037"/>
                    <a:pt x="544" y="1037"/>
                  </a:cubicBezTo>
                  <a:cubicBezTo>
                    <a:pt x="816" y="1037"/>
                    <a:pt x="1062" y="790"/>
                    <a:pt x="1062" y="519"/>
                  </a:cubicBezTo>
                  <a:cubicBezTo>
                    <a:pt x="1062" y="223"/>
                    <a:pt x="816" y="0"/>
                    <a:pt x="544" y="0"/>
                  </a:cubicBezTo>
                  <a:close/>
                </a:path>
              </a:pathLst>
            </a:custGeom>
            <a:solidFill>
              <a:schemeClr val="accent4"/>
            </a:solidFill>
            <a:ln w="19050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9" name="Google Shape;1579;p30"/>
            <p:cNvSpPr/>
            <p:nvPr/>
          </p:nvSpPr>
          <p:spPr>
            <a:xfrm>
              <a:off x="-467250" y="648138"/>
              <a:ext cx="26575" cy="26575"/>
            </a:xfrm>
            <a:custGeom>
              <a:avLst/>
              <a:gdLst/>
              <a:ahLst/>
              <a:cxnLst/>
              <a:rect l="l" t="t" r="r" b="b"/>
              <a:pathLst>
                <a:path w="1063" h="1063" extrusionOk="0">
                  <a:moveTo>
                    <a:pt x="544" y="1"/>
                  </a:moveTo>
                  <a:cubicBezTo>
                    <a:pt x="248" y="1"/>
                    <a:pt x="1" y="248"/>
                    <a:pt x="1" y="519"/>
                  </a:cubicBezTo>
                  <a:cubicBezTo>
                    <a:pt x="1" y="816"/>
                    <a:pt x="248" y="1062"/>
                    <a:pt x="544" y="1062"/>
                  </a:cubicBezTo>
                  <a:cubicBezTo>
                    <a:pt x="816" y="1062"/>
                    <a:pt x="1062" y="816"/>
                    <a:pt x="1062" y="519"/>
                  </a:cubicBezTo>
                  <a:cubicBezTo>
                    <a:pt x="1062" y="248"/>
                    <a:pt x="816" y="1"/>
                    <a:pt x="544" y="1"/>
                  </a:cubicBezTo>
                  <a:close/>
                </a:path>
              </a:pathLst>
            </a:custGeom>
            <a:solidFill>
              <a:schemeClr val="accent4"/>
            </a:solidFill>
            <a:ln w="19050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0" name="Google Shape;1580;p30"/>
            <p:cNvSpPr/>
            <p:nvPr/>
          </p:nvSpPr>
          <p:spPr>
            <a:xfrm>
              <a:off x="-467250" y="798738"/>
              <a:ext cx="26575" cy="25950"/>
            </a:xfrm>
            <a:custGeom>
              <a:avLst/>
              <a:gdLst/>
              <a:ahLst/>
              <a:cxnLst/>
              <a:rect l="l" t="t" r="r" b="b"/>
              <a:pathLst>
                <a:path w="1063" h="1038" extrusionOk="0">
                  <a:moveTo>
                    <a:pt x="544" y="1"/>
                  </a:moveTo>
                  <a:cubicBezTo>
                    <a:pt x="248" y="1"/>
                    <a:pt x="1" y="223"/>
                    <a:pt x="1" y="519"/>
                  </a:cubicBezTo>
                  <a:cubicBezTo>
                    <a:pt x="1" y="816"/>
                    <a:pt x="248" y="1038"/>
                    <a:pt x="544" y="1038"/>
                  </a:cubicBezTo>
                  <a:cubicBezTo>
                    <a:pt x="816" y="1038"/>
                    <a:pt x="1062" y="816"/>
                    <a:pt x="1062" y="519"/>
                  </a:cubicBezTo>
                  <a:cubicBezTo>
                    <a:pt x="1062" y="223"/>
                    <a:pt x="816" y="1"/>
                    <a:pt x="544" y="1"/>
                  </a:cubicBezTo>
                  <a:close/>
                </a:path>
              </a:pathLst>
            </a:custGeom>
            <a:solidFill>
              <a:schemeClr val="accent4"/>
            </a:solidFill>
            <a:ln w="19050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1581" name="Google Shape;1581;p30"/>
          <p:cNvPicPr preferRelativeResize="0">
            <a:picLocks noGrp="1"/>
          </p:cNvPicPr>
          <p:nvPr>
            <p:ph type="pic" idx="2"/>
          </p:nvPr>
        </p:nvPicPr>
        <p:blipFill rotWithShape="1">
          <a:blip r:embed="rId3">
            <a:alphaModFix/>
          </a:blip>
          <a:srcRect l="8556" r="1191"/>
          <a:stretch/>
        </p:blipFill>
        <p:spPr>
          <a:xfrm>
            <a:off x="5163325" y="779700"/>
            <a:ext cx="3213600" cy="3584100"/>
          </a:xfrm>
          <a:prstGeom prst="round2DiagRect">
            <a:avLst>
              <a:gd name="adj1" fmla="val 20549"/>
              <a:gd name="adj2" fmla="val 0"/>
            </a:avLst>
          </a:prstGeom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id="{342EB924-A9B8-B1C5-A920-1280CE9C9709}"/>
              </a:ext>
            </a:extLst>
          </p:cNvPr>
          <p:cNvSpPr txBox="1"/>
          <p:nvPr/>
        </p:nvSpPr>
        <p:spPr>
          <a:xfrm>
            <a:off x="395761" y="779700"/>
            <a:ext cx="4577861" cy="30469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kumimoji="0" lang="es-ES" sz="3200" b="1" i="0" u="none" strike="noStrike" kern="1200" cap="none" spc="0" normalizeH="0" baseline="0" noProof="0" dirty="0">
                <a:ln>
                  <a:solidFill>
                    <a:srgbClr val="0000FF"/>
                  </a:solidFill>
                </a:ln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Dreaming Outloud Pro" panose="03050502040302030504" pitchFamily="66" charset="0"/>
                <a:ea typeface="+mn-ea"/>
                <a:cs typeface="Dreaming Outloud Pro" panose="03050502040302030504" pitchFamily="66" charset="0"/>
                <a:sym typeface="Hammersmith One"/>
              </a:rPr>
              <a:t>CONGRESO EDUCATIVO: </a:t>
            </a:r>
            <a:br>
              <a:rPr kumimoji="0" lang="es-ES" sz="3200" b="1" i="0" u="none" strike="noStrike" kern="1200" cap="none" spc="0" normalizeH="0" baseline="0" noProof="0" dirty="0">
                <a:ln>
                  <a:solidFill>
                    <a:srgbClr val="0000FF"/>
                  </a:solidFill>
                </a:ln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Dreaming Outloud Pro" panose="03050502040302030504" pitchFamily="66" charset="0"/>
                <a:ea typeface="+mn-ea"/>
                <a:cs typeface="Dreaming Outloud Pro" panose="03050502040302030504" pitchFamily="66" charset="0"/>
                <a:sym typeface="Hammersmith One"/>
              </a:rPr>
            </a:br>
            <a:r>
              <a:rPr kumimoji="0" lang="es-ES" sz="3200" b="1" i="0" u="none" strike="noStrike" kern="1200" cap="none" spc="0" normalizeH="0" baseline="0" noProof="0" dirty="0">
                <a:ln>
                  <a:solidFill>
                    <a:srgbClr val="0000FF"/>
                  </a:solidFill>
                </a:ln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Dreaming Outloud Pro" panose="03050502040302030504" pitchFamily="66" charset="0"/>
                <a:ea typeface="+mn-ea"/>
                <a:cs typeface="Dreaming Outloud Pro" panose="03050502040302030504" pitchFamily="66" charset="0"/>
                <a:sym typeface="Hammersmith One"/>
              </a:rPr>
              <a:t>NUEVAS RUTAS DE HUMANIDAD Y ESPERANZA DESDE EL CORAZÓN DE NUESTROS FUNDADORES FIC</a:t>
            </a:r>
            <a:endParaRPr lang="es-PE" sz="3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0" name="Google Shape;1520;p30"/>
          <p:cNvSpPr/>
          <p:nvPr/>
        </p:nvSpPr>
        <p:spPr>
          <a:xfrm>
            <a:off x="4866250" y="3982150"/>
            <a:ext cx="4277700" cy="7671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1522" name="Google Shape;1522;p30"/>
          <p:cNvSpPr txBox="1">
            <a:spLocks noGrp="1"/>
          </p:cNvSpPr>
          <p:nvPr>
            <p:ph type="subTitle" idx="1"/>
          </p:nvPr>
        </p:nvSpPr>
        <p:spPr>
          <a:xfrm>
            <a:off x="796406" y="4398250"/>
            <a:ext cx="3858900" cy="351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Dra. Mirtha Flor Cervera Vallejos</a:t>
            </a:r>
            <a:endParaRPr dirty="0"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pSp>
        <p:nvGrpSpPr>
          <p:cNvPr id="1524" name="Google Shape;1524;p30"/>
          <p:cNvGrpSpPr/>
          <p:nvPr/>
        </p:nvGrpSpPr>
        <p:grpSpPr>
          <a:xfrm>
            <a:off x="7938903" y="244640"/>
            <a:ext cx="904875" cy="928325"/>
            <a:chOff x="-467250" y="-103637"/>
            <a:chExt cx="904875" cy="928325"/>
          </a:xfrm>
        </p:grpSpPr>
        <p:sp>
          <p:nvSpPr>
            <p:cNvPr id="1525" name="Google Shape;1525;p30"/>
            <p:cNvSpPr/>
            <p:nvPr/>
          </p:nvSpPr>
          <p:spPr>
            <a:xfrm>
              <a:off x="411675" y="-103637"/>
              <a:ext cx="25950" cy="25950"/>
            </a:xfrm>
            <a:custGeom>
              <a:avLst/>
              <a:gdLst/>
              <a:ahLst/>
              <a:cxnLst/>
              <a:rect l="l" t="t" r="r" b="b"/>
              <a:pathLst>
                <a:path w="1038" h="1038" extrusionOk="0">
                  <a:moveTo>
                    <a:pt x="519" y="1"/>
                  </a:moveTo>
                  <a:cubicBezTo>
                    <a:pt x="248" y="1"/>
                    <a:pt x="1" y="223"/>
                    <a:pt x="1" y="519"/>
                  </a:cubicBezTo>
                  <a:cubicBezTo>
                    <a:pt x="1" y="815"/>
                    <a:pt x="248" y="1038"/>
                    <a:pt x="519" y="1038"/>
                  </a:cubicBezTo>
                  <a:cubicBezTo>
                    <a:pt x="816" y="1038"/>
                    <a:pt x="1038" y="815"/>
                    <a:pt x="1038" y="519"/>
                  </a:cubicBezTo>
                  <a:cubicBezTo>
                    <a:pt x="1038" y="223"/>
                    <a:pt x="816" y="1"/>
                    <a:pt x="519" y="1"/>
                  </a:cubicBezTo>
                  <a:close/>
                </a:path>
              </a:pathLst>
            </a:custGeom>
            <a:solidFill>
              <a:schemeClr val="accent4"/>
            </a:solidFill>
            <a:ln w="19050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526" name="Google Shape;1526;p30"/>
            <p:cNvSpPr/>
            <p:nvPr/>
          </p:nvSpPr>
          <p:spPr>
            <a:xfrm>
              <a:off x="411675" y="46963"/>
              <a:ext cx="25950" cy="25950"/>
            </a:xfrm>
            <a:custGeom>
              <a:avLst/>
              <a:gdLst/>
              <a:ahLst/>
              <a:cxnLst/>
              <a:rect l="l" t="t" r="r" b="b"/>
              <a:pathLst>
                <a:path w="1038" h="1038" extrusionOk="0">
                  <a:moveTo>
                    <a:pt x="519" y="1"/>
                  </a:moveTo>
                  <a:cubicBezTo>
                    <a:pt x="248" y="1"/>
                    <a:pt x="1" y="223"/>
                    <a:pt x="1" y="519"/>
                  </a:cubicBezTo>
                  <a:cubicBezTo>
                    <a:pt x="1" y="791"/>
                    <a:pt x="248" y="1038"/>
                    <a:pt x="519" y="1038"/>
                  </a:cubicBezTo>
                  <a:cubicBezTo>
                    <a:pt x="816" y="1038"/>
                    <a:pt x="1038" y="791"/>
                    <a:pt x="1038" y="519"/>
                  </a:cubicBezTo>
                  <a:cubicBezTo>
                    <a:pt x="1038" y="223"/>
                    <a:pt x="816" y="1"/>
                    <a:pt x="519" y="1"/>
                  </a:cubicBezTo>
                  <a:close/>
                </a:path>
              </a:pathLst>
            </a:custGeom>
            <a:solidFill>
              <a:schemeClr val="accent4"/>
            </a:solidFill>
            <a:ln w="19050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527" name="Google Shape;1527;p30"/>
            <p:cNvSpPr/>
            <p:nvPr/>
          </p:nvSpPr>
          <p:spPr>
            <a:xfrm>
              <a:off x="411675" y="196963"/>
              <a:ext cx="25950" cy="26550"/>
            </a:xfrm>
            <a:custGeom>
              <a:avLst/>
              <a:gdLst/>
              <a:ahLst/>
              <a:cxnLst/>
              <a:rect l="l" t="t" r="r" b="b"/>
              <a:pathLst>
                <a:path w="1038" h="1062" extrusionOk="0">
                  <a:moveTo>
                    <a:pt x="519" y="0"/>
                  </a:moveTo>
                  <a:cubicBezTo>
                    <a:pt x="248" y="0"/>
                    <a:pt x="1" y="247"/>
                    <a:pt x="1" y="519"/>
                  </a:cubicBezTo>
                  <a:cubicBezTo>
                    <a:pt x="1" y="815"/>
                    <a:pt x="248" y="1062"/>
                    <a:pt x="519" y="1062"/>
                  </a:cubicBezTo>
                  <a:cubicBezTo>
                    <a:pt x="816" y="1062"/>
                    <a:pt x="1038" y="815"/>
                    <a:pt x="1038" y="519"/>
                  </a:cubicBezTo>
                  <a:cubicBezTo>
                    <a:pt x="1038" y="247"/>
                    <a:pt x="816" y="0"/>
                    <a:pt x="519" y="0"/>
                  </a:cubicBezTo>
                  <a:close/>
                </a:path>
              </a:pathLst>
            </a:custGeom>
            <a:solidFill>
              <a:schemeClr val="accent4"/>
            </a:solidFill>
            <a:ln w="19050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528" name="Google Shape;1528;p30"/>
            <p:cNvSpPr/>
            <p:nvPr/>
          </p:nvSpPr>
          <p:spPr>
            <a:xfrm>
              <a:off x="411675" y="347563"/>
              <a:ext cx="25950" cy="25950"/>
            </a:xfrm>
            <a:custGeom>
              <a:avLst/>
              <a:gdLst/>
              <a:ahLst/>
              <a:cxnLst/>
              <a:rect l="l" t="t" r="r" b="b"/>
              <a:pathLst>
                <a:path w="1038" h="1038" extrusionOk="0">
                  <a:moveTo>
                    <a:pt x="519" y="0"/>
                  </a:moveTo>
                  <a:cubicBezTo>
                    <a:pt x="248" y="0"/>
                    <a:pt x="1" y="223"/>
                    <a:pt x="1" y="519"/>
                  </a:cubicBezTo>
                  <a:cubicBezTo>
                    <a:pt x="1" y="815"/>
                    <a:pt x="248" y="1037"/>
                    <a:pt x="519" y="1037"/>
                  </a:cubicBezTo>
                  <a:cubicBezTo>
                    <a:pt x="816" y="1037"/>
                    <a:pt x="1038" y="815"/>
                    <a:pt x="1038" y="519"/>
                  </a:cubicBezTo>
                  <a:cubicBezTo>
                    <a:pt x="1038" y="223"/>
                    <a:pt x="816" y="0"/>
                    <a:pt x="519" y="0"/>
                  </a:cubicBezTo>
                  <a:close/>
                </a:path>
              </a:pathLst>
            </a:custGeom>
            <a:solidFill>
              <a:schemeClr val="accent4"/>
            </a:solidFill>
            <a:ln w="19050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529" name="Google Shape;1529;p30"/>
            <p:cNvSpPr/>
            <p:nvPr/>
          </p:nvSpPr>
          <p:spPr>
            <a:xfrm>
              <a:off x="411675" y="498163"/>
              <a:ext cx="25950" cy="25950"/>
            </a:xfrm>
            <a:custGeom>
              <a:avLst/>
              <a:gdLst/>
              <a:ahLst/>
              <a:cxnLst/>
              <a:rect l="l" t="t" r="r" b="b"/>
              <a:pathLst>
                <a:path w="1038" h="1038" extrusionOk="0">
                  <a:moveTo>
                    <a:pt x="519" y="0"/>
                  </a:moveTo>
                  <a:cubicBezTo>
                    <a:pt x="248" y="0"/>
                    <a:pt x="1" y="223"/>
                    <a:pt x="1" y="519"/>
                  </a:cubicBezTo>
                  <a:cubicBezTo>
                    <a:pt x="1" y="790"/>
                    <a:pt x="248" y="1037"/>
                    <a:pt x="519" y="1037"/>
                  </a:cubicBezTo>
                  <a:cubicBezTo>
                    <a:pt x="816" y="1037"/>
                    <a:pt x="1038" y="790"/>
                    <a:pt x="1038" y="519"/>
                  </a:cubicBezTo>
                  <a:cubicBezTo>
                    <a:pt x="1038" y="223"/>
                    <a:pt x="816" y="0"/>
                    <a:pt x="519" y="0"/>
                  </a:cubicBezTo>
                  <a:close/>
                </a:path>
              </a:pathLst>
            </a:custGeom>
            <a:solidFill>
              <a:schemeClr val="accent4"/>
            </a:solidFill>
            <a:ln w="19050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530" name="Google Shape;1530;p30"/>
            <p:cNvSpPr/>
            <p:nvPr/>
          </p:nvSpPr>
          <p:spPr>
            <a:xfrm>
              <a:off x="411675" y="648138"/>
              <a:ext cx="25950" cy="26575"/>
            </a:xfrm>
            <a:custGeom>
              <a:avLst/>
              <a:gdLst/>
              <a:ahLst/>
              <a:cxnLst/>
              <a:rect l="l" t="t" r="r" b="b"/>
              <a:pathLst>
                <a:path w="1038" h="1063" extrusionOk="0">
                  <a:moveTo>
                    <a:pt x="519" y="1"/>
                  </a:moveTo>
                  <a:cubicBezTo>
                    <a:pt x="248" y="1"/>
                    <a:pt x="1" y="248"/>
                    <a:pt x="1" y="519"/>
                  </a:cubicBezTo>
                  <a:cubicBezTo>
                    <a:pt x="1" y="816"/>
                    <a:pt x="248" y="1062"/>
                    <a:pt x="519" y="1062"/>
                  </a:cubicBezTo>
                  <a:cubicBezTo>
                    <a:pt x="816" y="1062"/>
                    <a:pt x="1038" y="816"/>
                    <a:pt x="1038" y="519"/>
                  </a:cubicBezTo>
                  <a:cubicBezTo>
                    <a:pt x="1038" y="248"/>
                    <a:pt x="816" y="1"/>
                    <a:pt x="519" y="1"/>
                  </a:cubicBezTo>
                  <a:close/>
                </a:path>
              </a:pathLst>
            </a:custGeom>
            <a:solidFill>
              <a:schemeClr val="accent4"/>
            </a:solidFill>
            <a:ln w="19050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531" name="Google Shape;1531;p30"/>
            <p:cNvSpPr/>
            <p:nvPr/>
          </p:nvSpPr>
          <p:spPr>
            <a:xfrm>
              <a:off x="411675" y="798738"/>
              <a:ext cx="25950" cy="25950"/>
            </a:xfrm>
            <a:custGeom>
              <a:avLst/>
              <a:gdLst/>
              <a:ahLst/>
              <a:cxnLst/>
              <a:rect l="l" t="t" r="r" b="b"/>
              <a:pathLst>
                <a:path w="1038" h="1038" extrusionOk="0">
                  <a:moveTo>
                    <a:pt x="519" y="1"/>
                  </a:moveTo>
                  <a:cubicBezTo>
                    <a:pt x="248" y="1"/>
                    <a:pt x="1" y="223"/>
                    <a:pt x="1" y="519"/>
                  </a:cubicBezTo>
                  <a:cubicBezTo>
                    <a:pt x="1" y="816"/>
                    <a:pt x="248" y="1038"/>
                    <a:pt x="519" y="1038"/>
                  </a:cubicBezTo>
                  <a:cubicBezTo>
                    <a:pt x="816" y="1038"/>
                    <a:pt x="1038" y="816"/>
                    <a:pt x="1038" y="519"/>
                  </a:cubicBezTo>
                  <a:cubicBezTo>
                    <a:pt x="1038" y="223"/>
                    <a:pt x="816" y="1"/>
                    <a:pt x="519" y="1"/>
                  </a:cubicBezTo>
                  <a:close/>
                </a:path>
              </a:pathLst>
            </a:custGeom>
            <a:solidFill>
              <a:schemeClr val="accent4"/>
            </a:solidFill>
            <a:ln w="19050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532" name="Google Shape;1532;p30"/>
            <p:cNvSpPr/>
            <p:nvPr/>
          </p:nvSpPr>
          <p:spPr>
            <a:xfrm>
              <a:off x="286400" y="-103637"/>
              <a:ext cx="25925" cy="25950"/>
            </a:xfrm>
            <a:custGeom>
              <a:avLst/>
              <a:gdLst/>
              <a:ahLst/>
              <a:cxnLst/>
              <a:rect l="l" t="t" r="r" b="b"/>
              <a:pathLst>
                <a:path w="1037" h="1038" extrusionOk="0">
                  <a:moveTo>
                    <a:pt x="518" y="1"/>
                  </a:moveTo>
                  <a:cubicBezTo>
                    <a:pt x="222" y="1"/>
                    <a:pt x="0" y="223"/>
                    <a:pt x="0" y="519"/>
                  </a:cubicBezTo>
                  <a:cubicBezTo>
                    <a:pt x="0" y="815"/>
                    <a:pt x="222" y="1038"/>
                    <a:pt x="518" y="1038"/>
                  </a:cubicBezTo>
                  <a:cubicBezTo>
                    <a:pt x="815" y="1038"/>
                    <a:pt x="1037" y="815"/>
                    <a:pt x="1037" y="519"/>
                  </a:cubicBezTo>
                  <a:cubicBezTo>
                    <a:pt x="1037" y="223"/>
                    <a:pt x="815" y="1"/>
                    <a:pt x="518" y="1"/>
                  </a:cubicBezTo>
                  <a:close/>
                </a:path>
              </a:pathLst>
            </a:custGeom>
            <a:solidFill>
              <a:schemeClr val="accent4"/>
            </a:solidFill>
            <a:ln w="19050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533" name="Google Shape;1533;p30"/>
            <p:cNvSpPr/>
            <p:nvPr/>
          </p:nvSpPr>
          <p:spPr>
            <a:xfrm>
              <a:off x="286400" y="46963"/>
              <a:ext cx="25925" cy="25950"/>
            </a:xfrm>
            <a:custGeom>
              <a:avLst/>
              <a:gdLst/>
              <a:ahLst/>
              <a:cxnLst/>
              <a:rect l="l" t="t" r="r" b="b"/>
              <a:pathLst>
                <a:path w="1037" h="1038" extrusionOk="0">
                  <a:moveTo>
                    <a:pt x="518" y="1"/>
                  </a:moveTo>
                  <a:cubicBezTo>
                    <a:pt x="222" y="1"/>
                    <a:pt x="0" y="223"/>
                    <a:pt x="0" y="519"/>
                  </a:cubicBezTo>
                  <a:cubicBezTo>
                    <a:pt x="0" y="791"/>
                    <a:pt x="222" y="1038"/>
                    <a:pt x="518" y="1038"/>
                  </a:cubicBezTo>
                  <a:cubicBezTo>
                    <a:pt x="815" y="1038"/>
                    <a:pt x="1037" y="791"/>
                    <a:pt x="1037" y="519"/>
                  </a:cubicBezTo>
                  <a:cubicBezTo>
                    <a:pt x="1037" y="223"/>
                    <a:pt x="815" y="1"/>
                    <a:pt x="518" y="1"/>
                  </a:cubicBezTo>
                  <a:close/>
                </a:path>
              </a:pathLst>
            </a:custGeom>
            <a:solidFill>
              <a:schemeClr val="accent4"/>
            </a:solidFill>
            <a:ln w="19050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534" name="Google Shape;1534;p30"/>
            <p:cNvSpPr/>
            <p:nvPr/>
          </p:nvSpPr>
          <p:spPr>
            <a:xfrm>
              <a:off x="286400" y="196963"/>
              <a:ext cx="25925" cy="26550"/>
            </a:xfrm>
            <a:custGeom>
              <a:avLst/>
              <a:gdLst/>
              <a:ahLst/>
              <a:cxnLst/>
              <a:rect l="l" t="t" r="r" b="b"/>
              <a:pathLst>
                <a:path w="1037" h="1062" extrusionOk="0">
                  <a:moveTo>
                    <a:pt x="518" y="0"/>
                  </a:moveTo>
                  <a:cubicBezTo>
                    <a:pt x="222" y="0"/>
                    <a:pt x="0" y="247"/>
                    <a:pt x="0" y="519"/>
                  </a:cubicBezTo>
                  <a:cubicBezTo>
                    <a:pt x="0" y="815"/>
                    <a:pt x="222" y="1062"/>
                    <a:pt x="518" y="1062"/>
                  </a:cubicBezTo>
                  <a:cubicBezTo>
                    <a:pt x="815" y="1062"/>
                    <a:pt x="1037" y="815"/>
                    <a:pt x="1037" y="519"/>
                  </a:cubicBezTo>
                  <a:cubicBezTo>
                    <a:pt x="1037" y="247"/>
                    <a:pt x="815" y="0"/>
                    <a:pt x="518" y="0"/>
                  </a:cubicBezTo>
                  <a:close/>
                </a:path>
              </a:pathLst>
            </a:custGeom>
            <a:solidFill>
              <a:schemeClr val="accent4"/>
            </a:solidFill>
            <a:ln w="19050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535" name="Google Shape;1535;p30"/>
            <p:cNvSpPr/>
            <p:nvPr/>
          </p:nvSpPr>
          <p:spPr>
            <a:xfrm>
              <a:off x="286400" y="347563"/>
              <a:ext cx="25925" cy="25950"/>
            </a:xfrm>
            <a:custGeom>
              <a:avLst/>
              <a:gdLst/>
              <a:ahLst/>
              <a:cxnLst/>
              <a:rect l="l" t="t" r="r" b="b"/>
              <a:pathLst>
                <a:path w="1037" h="1038" extrusionOk="0">
                  <a:moveTo>
                    <a:pt x="518" y="0"/>
                  </a:moveTo>
                  <a:cubicBezTo>
                    <a:pt x="222" y="0"/>
                    <a:pt x="0" y="223"/>
                    <a:pt x="0" y="519"/>
                  </a:cubicBezTo>
                  <a:cubicBezTo>
                    <a:pt x="0" y="815"/>
                    <a:pt x="222" y="1037"/>
                    <a:pt x="518" y="1037"/>
                  </a:cubicBezTo>
                  <a:cubicBezTo>
                    <a:pt x="815" y="1037"/>
                    <a:pt x="1037" y="815"/>
                    <a:pt x="1037" y="519"/>
                  </a:cubicBezTo>
                  <a:cubicBezTo>
                    <a:pt x="1037" y="223"/>
                    <a:pt x="815" y="0"/>
                    <a:pt x="518" y="0"/>
                  </a:cubicBezTo>
                  <a:close/>
                </a:path>
              </a:pathLst>
            </a:custGeom>
            <a:solidFill>
              <a:schemeClr val="accent4"/>
            </a:solidFill>
            <a:ln w="19050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536" name="Google Shape;1536;p30"/>
            <p:cNvSpPr/>
            <p:nvPr/>
          </p:nvSpPr>
          <p:spPr>
            <a:xfrm>
              <a:off x="286400" y="498163"/>
              <a:ext cx="25925" cy="25950"/>
            </a:xfrm>
            <a:custGeom>
              <a:avLst/>
              <a:gdLst/>
              <a:ahLst/>
              <a:cxnLst/>
              <a:rect l="l" t="t" r="r" b="b"/>
              <a:pathLst>
                <a:path w="1037" h="1038" extrusionOk="0">
                  <a:moveTo>
                    <a:pt x="518" y="0"/>
                  </a:moveTo>
                  <a:cubicBezTo>
                    <a:pt x="222" y="0"/>
                    <a:pt x="0" y="223"/>
                    <a:pt x="0" y="519"/>
                  </a:cubicBezTo>
                  <a:cubicBezTo>
                    <a:pt x="0" y="790"/>
                    <a:pt x="222" y="1037"/>
                    <a:pt x="518" y="1037"/>
                  </a:cubicBezTo>
                  <a:cubicBezTo>
                    <a:pt x="815" y="1037"/>
                    <a:pt x="1037" y="790"/>
                    <a:pt x="1037" y="519"/>
                  </a:cubicBezTo>
                  <a:cubicBezTo>
                    <a:pt x="1037" y="223"/>
                    <a:pt x="815" y="0"/>
                    <a:pt x="518" y="0"/>
                  </a:cubicBezTo>
                  <a:close/>
                </a:path>
              </a:pathLst>
            </a:custGeom>
            <a:solidFill>
              <a:schemeClr val="accent4"/>
            </a:solidFill>
            <a:ln w="19050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537" name="Google Shape;1537;p30"/>
            <p:cNvSpPr/>
            <p:nvPr/>
          </p:nvSpPr>
          <p:spPr>
            <a:xfrm>
              <a:off x="286400" y="648138"/>
              <a:ext cx="25925" cy="26575"/>
            </a:xfrm>
            <a:custGeom>
              <a:avLst/>
              <a:gdLst/>
              <a:ahLst/>
              <a:cxnLst/>
              <a:rect l="l" t="t" r="r" b="b"/>
              <a:pathLst>
                <a:path w="1037" h="1063" extrusionOk="0">
                  <a:moveTo>
                    <a:pt x="518" y="1"/>
                  </a:moveTo>
                  <a:cubicBezTo>
                    <a:pt x="222" y="1"/>
                    <a:pt x="0" y="248"/>
                    <a:pt x="0" y="519"/>
                  </a:cubicBezTo>
                  <a:cubicBezTo>
                    <a:pt x="0" y="816"/>
                    <a:pt x="222" y="1062"/>
                    <a:pt x="518" y="1062"/>
                  </a:cubicBezTo>
                  <a:cubicBezTo>
                    <a:pt x="815" y="1062"/>
                    <a:pt x="1037" y="816"/>
                    <a:pt x="1037" y="519"/>
                  </a:cubicBezTo>
                  <a:cubicBezTo>
                    <a:pt x="1037" y="248"/>
                    <a:pt x="815" y="1"/>
                    <a:pt x="518" y="1"/>
                  </a:cubicBezTo>
                  <a:close/>
                </a:path>
              </a:pathLst>
            </a:custGeom>
            <a:solidFill>
              <a:schemeClr val="accent4"/>
            </a:solidFill>
            <a:ln w="19050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538" name="Google Shape;1538;p30"/>
            <p:cNvSpPr/>
            <p:nvPr/>
          </p:nvSpPr>
          <p:spPr>
            <a:xfrm>
              <a:off x="286400" y="798738"/>
              <a:ext cx="25925" cy="25950"/>
            </a:xfrm>
            <a:custGeom>
              <a:avLst/>
              <a:gdLst/>
              <a:ahLst/>
              <a:cxnLst/>
              <a:rect l="l" t="t" r="r" b="b"/>
              <a:pathLst>
                <a:path w="1037" h="1038" extrusionOk="0">
                  <a:moveTo>
                    <a:pt x="518" y="1"/>
                  </a:moveTo>
                  <a:cubicBezTo>
                    <a:pt x="222" y="1"/>
                    <a:pt x="0" y="223"/>
                    <a:pt x="0" y="519"/>
                  </a:cubicBezTo>
                  <a:cubicBezTo>
                    <a:pt x="0" y="816"/>
                    <a:pt x="222" y="1038"/>
                    <a:pt x="518" y="1038"/>
                  </a:cubicBezTo>
                  <a:cubicBezTo>
                    <a:pt x="815" y="1038"/>
                    <a:pt x="1037" y="816"/>
                    <a:pt x="1037" y="519"/>
                  </a:cubicBezTo>
                  <a:cubicBezTo>
                    <a:pt x="1037" y="223"/>
                    <a:pt x="815" y="1"/>
                    <a:pt x="518" y="1"/>
                  </a:cubicBezTo>
                  <a:close/>
                </a:path>
              </a:pathLst>
            </a:custGeom>
            <a:solidFill>
              <a:schemeClr val="accent4"/>
            </a:solidFill>
            <a:ln w="19050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539" name="Google Shape;1539;p30"/>
            <p:cNvSpPr/>
            <p:nvPr/>
          </p:nvSpPr>
          <p:spPr>
            <a:xfrm>
              <a:off x="160475" y="-103637"/>
              <a:ext cx="26575" cy="25950"/>
            </a:xfrm>
            <a:custGeom>
              <a:avLst/>
              <a:gdLst/>
              <a:ahLst/>
              <a:cxnLst/>
              <a:rect l="l" t="t" r="r" b="b"/>
              <a:pathLst>
                <a:path w="1063" h="1038" extrusionOk="0">
                  <a:moveTo>
                    <a:pt x="519" y="1"/>
                  </a:moveTo>
                  <a:cubicBezTo>
                    <a:pt x="247" y="1"/>
                    <a:pt x="0" y="223"/>
                    <a:pt x="0" y="519"/>
                  </a:cubicBezTo>
                  <a:cubicBezTo>
                    <a:pt x="0" y="815"/>
                    <a:pt x="247" y="1038"/>
                    <a:pt x="519" y="1038"/>
                  </a:cubicBezTo>
                  <a:cubicBezTo>
                    <a:pt x="815" y="1038"/>
                    <a:pt x="1062" y="815"/>
                    <a:pt x="1062" y="519"/>
                  </a:cubicBezTo>
                  <a:cubicBezTo>
                    <a:pt x="1062" y="223"/>
                    <a:pt x="815" y="1"/>
                    <a:pt x="519" y="1"/>
                  </a:cubicBezTo>
                  <a:close/>
                </a:path>
              </a:pathLst>
            </a:custGeom>
            <a:solidFill>
              <a:schemeClr val="accent4"/>
            </a:solidFill>
            <a:ln w="19050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540" name="Google Shape;1540;p30"/>
            <p:cNvSpPr/>
            <p:nvPr/>
          </p:nvSpPr>
          <p:spPr>
            <a:xfrm>
              <a:off x="160475" y="46963"/>
              <a:ext cx="26575" cy="25950"/>
            </a:xfrm>
            <a:custGeom>
              <a:avLst/>
              <a:gdLst/>
              <a:ahLst/>
              <a:cxnLst/>
              <a:rect l="l" t="t" r="r" b="b"/>
              <a:pathLst>
                <a:path w="1063" h="1038" extrusionOk="0">
                  <a:moveTo>
                    <a:pt x="519" y="1"/>
                  </a:moveTo>
                  <a:cubicBezTo>
                    <a:pt x="247" y="1"/>
                    <a:pt x="0" y="223"/>
                    <a:pt x="0" y="519"/>
                  </a:cubicBezTo>
                  <a:cubicBezTo>
                    <a:pt x="0" y="791"/>
                    <a:pt x="247" y="1038"/>
                    <a:pt x="519" y="1038"/>
                  </a:cubicBezTo>
                  <a:cubicBezTo>
                    <a:pt x="815" y="1038"/>
                    <a:pt x="1062" y="791"/>
                    <a:pt x="1062" y="519"/>
                  </a:cubicBezTo>
                  <a:cubicBezTo>
                    <a:pt x="1062" y="223"/>
                    <a:pt x="815" y="1"/>
                    <a:pt x="519" y="1"/>
                  </a:cubicBezTo>
                  <a:close/>
                </a:path>
              </a:pathLst>
            </a:custGeom>
            <a:solidFill>
              <a:schemeClr val="accent4"/>
            </a:solidFill>
            <a:ln w="19050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541" name="Google Shape;1541;p30"/>
            <p:cNvSpPr/>
            <p:nvPr/>
          </p:nvSpPr>
          <p:spPr>
            <a:xfrm>
              <a:off x="160475" y="196963"/>
              <a:ext cx="26575" cy="26550"/>
            </a:xfrm>
            <a:custGeom>
              <a:avLst/>
              <a:gdLst/>
              <a:ahLst/>
              <a:cxnLst/>
              <a:rect l="l" t="t" r="r" b="b"/>
              <a:pathLst>
                <a:path w="1063" h="1062" extrusionOk="0">
                  <a:moveTo>
                    <a:pt x="519" y="0"/>
                  </a:moveTo>
                  <a:cubicBezTo>
                    <a:pt x="247" y="0"/>
                    <a:pt x="0" y="247"/>
                    <a:pt x="0" y="519"/>
                  </a:cubicBezTo>
                  <a:cubicBezTo>
                    <a:pt x="0" y="815"/>
                    <a:pt x="247" y="1062"/>
                    <a:pt x="519" y="1062"/>
                  </a:cubicBezTo>
                  <a:cubicBezTo>
                    <a:pt x="815" y="1062"/>
                    <a:pt x="1062" y="815"/>
                    <a:pt x="1062" y="519"/>
                  </a:cubicBezTo>
                  <a:cubicBezTo>
                    <a:pt x="1062" y="247"/>
                    <a:pt x="815" y="0"/>
                    <a:pt x="519" y="0"/>
                  </a:cubicBezTo>
                  <a:close/>
                </a:path>
              </a:pathLst>
            </a:custGeom>
            <a:solidFill>
              <a:schemeClr val="accent4"/>
            </a:solidFill>
            <a:ln w="19050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542" name="Google Shape;1542;p30"/>
            <p:cNvSpPr/>
            <p:nvPr/>
          </p:nvSpPr>
          <p:spPr>
            <a:xfrm>
              <a:off x="160475" y="347563"/>
              <a:ext cx="26575" cy="25950"/>
            </a:xfrm>
            <a:custGeom>
              <a:avLst/>
              <a:gdLst/>
              <a:ahLst/>
              <a:cxnLst/>
              <a:rect l="l" t="t" r="r" b="b"/>
              <a:pathLst>
                <a:path w="1063" h="1038" extrusionOk="0">
                  <a:moveTo>
                    <a:pt x="519" y="0"/>
                  </a:moveTo>
                  <a:cubicBezTo>
                    <a:pt x="247" y="0"/>
                    <a:pt x="0" y="223"/>
                    <a:pt x="0" y="519"/>
                  </a:cubicBezTo>
                  <a:cubicBezTo>
                    <a:pt x="0" y="815"/>
                    <a:pt x="247" y="1037"/>
                    <a:pt x="519" y="1037"/>
                  </a:cubicBezTo>
                  <a:cubicBezTo>
                    <a:pt x="815" y="1037"/>
                    <a:pt x="1062" y="815"/>
                    <a:pt x="1062" y="519"/>
                  </a:cubicBezTo>
                  <a:cubicBezTo>
                    <a:pt x="1062" y="223"/>
                    <a:pt x="815" y="0"/>
                    <a:pt x="519" y="0"/>
                  </a:cubicBezTo>
                  <a:close/>
                </a:path>
              </a:pathLst>
            </a:custGeom>
            <a:solidFill>
              <a:schemeClr val="accent4"/>
            </a:solidFill>
            <a:ln w="19050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543" name="Google Shape;1543;p30"/>
            <p:cNvSpPr/>
            <p:nvPr/>
          </p:nvSpPr>
          <p:spPr>
            <a:xfrm>
              <a:off x="160475" y="498163"/>
              <a:ext cx="26575" cy="25950"/>
            </a:xfrm>
            <a:custGeom>
              <a:avLst/>
              <a:gdLst/>
              <a:ahLst/>
              <a:cxnLst/>
              <a:rect l="l" t="t" r="r" b="b"/>
              <a:pathLst>
                <a:path w="1063" h="1038" extrusionOk="0">
                  <a:moveTo>
                    <a:pt x="519" y="0"/>
                  </a:moveTo>
                  <a:cubicBezTo>
                    <a:pt x="247" y="0"/>
                    <a:pt x="0" y="223"/>
                    <a:pt x="0" y="519"/>
                  </a:cubicBezTo>
                  <a:cubicBezTo>
                    <a:pt x="0" y="790"/>
                    <a:pt x="247" y="1037"/>
                    <a:pt x="519" y="1037"/>
                  </a:cubicBezTo>
                  <a:cubicBezTo>
                    <a:pt x="815" y="1037"/>
                    <a:pt x="1062" y="790"/>
                    <a:pt x="1062" y="519"/>
                  </a:cubicBezTo>
                  <a:cubicBezTo>
                    <a:pt x="1062" y="223"/>
                    <a:pt x="815" y="0"/>
                    <a:pt x="519" y="0"/>
                  </a:cubicBezTo>
                  <a:close/>
                </a:path>
              </a:pathLst>
            </a:custGeom>
            <a:solidFill>
              <a:schemeClr val="accent4"/>
            </a:solidFill>
            <a:ln w="19050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544" name="Google Shape;1544;p30"/>
            <p:cNvSpPr/>
            <p:nvPr/>
          </p:nvSpPr>
          <p:spPr>
            <a:xfrm>
              <a:off x="160475" y="648138"/>
              <a:ext cx="26575" cy="26575"/>
            </a:xfrm>
            <a:custGeom>
              <a:avLst/>
              <a:gdLst/>
              <a:ahLst/>
              <a:cxnLst/>
              <a:rect l="l" t="t" r="r" b="b"/>
              <a:pathLst>
                <a:path w="1063" h="1063" extrusionOk="0">
                  <a:moveTo>
                    <a:pt x="519" y="1"/>
                  </a:moveTo>
                  <a:cubicBezTo>
                    <a:pt x="247" y="1"/>
                    <a:pt x="0" y="248"/>
                    <a:pt x="0" y="519"/>
                  </a:cubicBezTo>
                  <a:cubicBezTo>
                    <a:pt x="0" y="816"/>
                    <a:pt x="247" y="1062"/>
                    <a:pt x="519" y="1062"/>
                  </a:cubicBezTo>
                  <a:cubicBezTo>
                    <a:pt x="815" y="1062"/>
                    <a:pt x="1062" y="816"/>
                    <a:pt x="1062" y="519"/>
                  </a:cubicBezTo>
                  <a:cubicBezTo>
                    <a:pt x="1062" y="248"/>
                    <a:pt x="815" y="1"/>
                    <a:pt x="519" y="1"/>
                  </a:cubicBezTo>
                  <a:close/>
                </a:path>
              </a:pathLst>
            </a:custGeom>
            <a:solidFill>
              <a:schemeClr val="accent4"/>
            </a:solidFill>
            <a:ln w="19050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545" name="Google Shape;1545;p30"/>
            <p:cNvSpPr/>
            <p:nvPr/>
          </p:nvSpPr>
          <p:spPr>
            <a:xfrm>
              <a:off x="160475" y="798738"/>
              <a:ext cx="26575" cy="25950"/>
            </a:xfrm>
            <a:custGeom>
              <a:avLst/>
              <a:gdLst/>
              <a:ahLst/>
              <a:cxnLst/>
              <a:rect l="l" t="t" r="r" b="b"/>
              <a:pathLst>
                <a:path w="1063" h="1038" extrusionOk="0">
                  <a:moveTo>
                    <a:pt x="519" y="1"/>
                  </a:moveTo>
                  <a:cubicBezTo>
                    <a:pt x="247" y="1"/>
                    <a:pt x="0" y="223"/>
                    <a:pt x="0" y="519"/>
                  </a:cubicBezTo>
                  <a:cubicBezTo>
                    <a:pt x="0" y="816"/>
                    <a:pt x="247" y="1038"/>
                    <a:pt x="519" y="1038"/>
                  </a:cubicBezTo>
                  <a:cubicBezTo>
                    <a:pt x="815" y="1038"/>
                    <a:pt x="1062" y="816"/>
                    <a:pt x="1062" y="519"/>
                  </a:cubicBezTo>
                  <a:cubicBezTo>
                    <a:pt x="1062" y="223"/>
                    <a:pt x="815" y="1"/>
                    <a:pt x="519" y="1"/>
                  </a:cubicBezTo>
                  <a:close/>
                </a:path>
              </a:pathLst>
            </a:custGeom>
            <a:solidFill>
              <a:schemeClr val="accent4"/>
            </a:solidFill>
            <a:ln w="19050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546" name="Google Shape;1546;p30"/>
            <p:cNvSpPr/>
            <p:nvPr/>
          </p:nvSpPr>
          <p:spPr>
            <a:xfrm>
              <a:off x="35175" y="-103637"/>
              <a:ext cx="25950" cy="25950"/>
            </a:xfrm>
            <a:custGeom>
              <a:avLst/>
              <a:gdLst/>
              <a:ahLst/>
              <a:cxnLst/>
              <a:rect l="l" t="t" r="r" b="b"/>
              <a:pathLst>
                <a:path w="1038" h="1038" extrusionOk="0">
                  <a:moveTo>
                    <a:pt x="519" y="1"/>
                  </a:moveTo>
                  <a:cubicBezTo>
                    <a:pt x="223" y="1"/>
                    <a:pt x="1" y="223"/>
                    <a:pt x="1" y="519"/>
                  </a:cubicBezTo>
                  <a:cubicBezTo>
                    <a:pt x="1" y="815"/>
                    <a:pt x="223" y="1038"/>
                    <a:pt x="519" y="1038"/>
                  </a:cubicBezTo>
                  <a:cubicBezTo>
                    <a:pt x="815" y="1038"/>
                    <a:pt x="1038" y="815"/>
                    <a:pt x="1038" y="519"/>
                  </a:cubicBezTo>
                  <a:cubicBezTo>
                    <a:pt x="1038" y="223"/>
                    <a:pt x="815" y="1"/>
                    <a:pt x="519" y="1"/>
                  </a:cubicBezTo>
                  <a:close/>
                </a:path>
              </a:pathLst>
            </a:custGeom>
            <a:solidFill>
              <a:schemeClr val="accent4"/>
            </a:solidFill>
            <a:ln w="19050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547" name="Google Shape;1547;p30"/>
            <p:cNvSpPr/>
            <p:nvPr/>
          </p:nvSpPr>
          <p:spPr>
            <a:xfrm>
              <a:off x="35175" y="46963"/>
              <a:ext cx="25950" cy="25950"/>
            </a:xfrm>
            <a:custGeom>
              <a:avLst/>
              <a:gdLst/>
              <a:ahLst/>
              <a:cxnLst/>
              <a:rect l="l" t="t" r="r" b="b"/>
              <a:pathLst>
                <a:path w="1038" h="1038" extrusionOk="0">
                  <a:moveTo>
                    <a:pt x="519" y="1"/>
                  </a:moveTo>
                  <a:cubicBezTo>
                    <a:pt x="223" y="1"/>
                    <a:pt x="1" y="223"/>
                    <a:pt x="1" y="519"/>
                  </a:cubicBezTo>
                  <a:cubicBezTo>
                    <a:pt x="1" y="791"/>
                    <a:pt x="223" y="1038"/>
                    <a:pt x="519" y="1038"/>
                  </a:cubicBezTo>
                  <a:cubicBezTo>
                    <a:pt x="815" y="1038"/>
                    <a:pt x="1038" y="791"/>
                    <a:pt x="1038" y="519"/>
                  </a:cubicBezTo>
                  <a:cubicBezTo>
                    <a:pt x="1038" y="223"/>
                    <a:pt x="815" y="1"/>
                    <a:pt x="519" y="1"/>
                  </a:cubicBezTo>
                  <a:close/>
                </a:path>
              </a:pathLst>
            </a:custGeom>
            <a:solidFill>
              <a:schemeClr val="accent4"/>
            </a:solidFill>
            <a:ln w="19050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548" name="Google Shape;1548;p30"/>
            <p:cNvSpPr/>
            <p:nvPr/>
          </p:nvSpPr>
          <p:spPr>
            <a:xfrm>
              <a:off x="35175" y="196963"/>
              <a:ext cx="25950" cy="26550"/>
            </a:xfrm>
            <a:custGeom>
              <a:avLst/>
              <a:gdLst/>
              <a:ahLst/>
              <a:cxnLst/>
              <a:rect l="l" t="t" r="r" b="b"/>
              <a:pathLst>
                <a:path w="1038" h="1062" extrusionOk="0">
                  <a:moveTo>
                    <a:pt x="519" y="0"/>
                  </a:moveTo>
                  <a:cubicBezTo>
                    <a:pt x="223" y="0"/>
                    <a:pt x="1" y="247"/>
                    <a:pt x="1" y="519"/>
                  </a:cubicBezTo>
                  <a:cubicBezTo>
                    <a:pt x="1" y="815"/>
                    <a:pt x="223" y="1062"/>
                    <a:pt x="519" y="1062"/>
                  </a:cubicBezTo>
                  <a:cubicBezTo>
                    <a:pt x="815" y="1062"/>
                    <a:pt x="1038" y="815"/>
                    <a:pt x="1038" y="519"/>
                  </a:cubicBezTo>
                  <a:cubicBezTo>
                    <a:pt x="1038" y="247"/>
                    <a:pt x="815" y="0"/>
                    <a:pt x="519" y="0"/>
                  </a:cubicBezTo>
                  <a:close/>
                </a:path>
              </a:pathLst>
            </a:custGeom>
            <a:solidFill>
              <a:schemeClr val="accent4"/>
            </a:solidFill>
            <a:ln w="19050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549" name="Google Shape;1549;p30"/>
            <p:cNvSpPr/>
            <p:nvPr/>
          </p:nvSpPr>
          <p:spPr>
            <a:xfrm>
              <a:off x="35175" y="347563"/>
              <a:ext cx="25950" cy="25950"/>
            </a:xfrm>
            <a:custGeom>
              <a:avLst/>
              <a:gdLst/>
              <a:ahLst/>
              <a:cxnLst/>
              <a:rect l="l" t="t" r="r" b="b"/>
              <a:pathLst>
                <a:path w="1038" h="1038" extrusionOk="0">
                  <a:moveTo>
                    <a:pt x="519" y="0"/>
                  </a:moveTo>
                  <a:cubicBezTo>
                    <a:pt x="223" y="0"/>
                    <a:pt x="1" y="223"/>
                    <a:pt x="1" y="519"/>
                  </a:cubicBezTo>
                  <a:cubicBezTo>
                    <a:pt x="1" y="815"/>
                    <a:pt x="223" y="1037"/>
                    <a:pt x="519" y="1037"/>
                  </a:cubicBezTo>
                  <a:cubicBezTo>
                    <a:pt x="815" y="1037"/>
                    <a:pt x="1038" y="815"/>
                    <a:pt x="1038" y="519"/>
                  </a:cubicBezTo>
                  <a:cubicBezTo>
                    <a:pt x="1038" y="223"/>
                    <a:pt x="815" y="0"/>
                    <a:pt x="519" y="0"/>
                  </a:cubicBezTo>
                  <a:close/>
                </a:path>
              </a:pathLst>
            </a:custGeom>
            <a:solidFill>
              <a:schemeClr val="accent4"/>
            </a:solidFill>
            <a:ln w="19050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550" name="Google Shape;1550;p30"/>
            <p:cNvSpPr/>
            <p:nvPr/>
          </p:nvSpPr>
          <p:spPr>
            <a:xfrm>
              <a:off x="35175" y="498163"/>
              <a:ext cx="25950" cy="25950"/>
            </a:xfrm>
            <a:custGeom>
              <a:avLst/>
              <a:gdLst/>
              <a:ahLst/>
              <a:cxnLst/>
              <a:rect l="l" t="t" r="r" b="b"/>
              <a:pathLst>
                <a:path w="1038" h="1038" extrusionOk="0">
                  <a:moveTo>
                    <a:pt x="519" y="0"/>
                  </a:moveTo>
                  <a:cubicBezTo>
                    <a:pt x="223" y="0"/>
                    <a:pt x="1" y="223"/>
                    <a:pt x="1" y="519"/>
                  </a:cubicBezTo>
                  <a:cubicBezTo>
                    <a:pt x="1" y="790"/>
                    <a:pt x="223" y="1037"/>
                    <a:pt x="519" y="1037"/>
                  </a:cubicBezTo>
                  <a:cubicBezTo>
                    <a:pt x="815" y="1037"/>
                    <a:pt x="1038" y="790"/>
                    <a:pt x="1038" y="519"/>
                  </a:cubicBezTo>
                  <a:cubicBezTo>
                    <a:pt x="1038" y="223"/>
                    <a:pt x="815" y="0"/>
                    <a:pt x="519" y="0"/>
                  </a:cubicBezTo>
                  <a:close/>
                </a:path>
              </a:pathLst>
            </a:custGeom>
            <a:solidFill>
              <a:schemeClr val="accent4"/>
            </a:solidFill>
            <a:ln w="19050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551" name="Google Shape;1551;p30"/>
            <p:cNvSpPr/>
            <p:nvPr/>
          </p:nvSpPr>
          <p:spPr>
            <a:xfrm>
              <a:off x="35175" y="648138"/>
              <a:ext cx="25950" cy="26575"/>
            </a:xfrm>
            <a:custGeom>
              <a:avLst/>
              <a:gdLst/>
              <a:ahLst/>
              <a:cxnLst/>
              <a:rect l="l" t="t" r="r" b="b"/>
              <a:pathLst>
                <a:path w="1038" h="1063" extrusionOk="0">
                  <a:moveTo>
                    <a:pt x="519" y="1"/>
                  </a:moveTo>
                  <a:cubicBezTo>
                    <a:pt x="223" y="1"/>
                    <a:pt x="1" y="248"/>
                    <a:pt x="1" y="519"/>
                  </a:cubicBezTo>
                  <a:cubicBezTo>
                    <a:pt x="1" y="816"/>
                    <a:pt x="223" y="1062"/>
                    <a:pt x="519" y="1062"/>
                  </a:cubicBezTo>
                  <a:cubicBezTo>
                    <a:pt x="815" y="1062"/>
                    <a:pt x="1038" y="816"/>
                    <a:pt x="1038" y="519"/>
                  </a:cubicBezTo>
                  <a:cubicBezTo>
                    <a:pt x="1038" y="248"/>
                    <a:pt x="815" y="1"/>
                    <a:pt x="519" y="1"/>
                  </a:cubicBezTo>
                  <a:close/>
                </a:path>
              </a:pathLst>
            </a:custGeom>
            <a:solidFill>
              <a:schemeClr val="accent4"/>
            </a:solidFill>
            <a:ln w="19050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552" name="Google Shape;1552;p30"/>
            <p:cNvSpPr/>
            <p:nvPr/>
          </p:nvSpPr>
          <p:spPr>
            <a:xfrm>
              <a:off x="35175" y="798738"/>
              <a:ext cx="25950" cy="25950"/>
            </a:xfrm>
            <a:custGeom>
              <a:avLst/>
              <a:gdLst/>
              <a:ahLst/>
              <a:cxnLst/>
              <a:rect l="l" t="t" r="r" b="b"/>
              <a:pathLst>
                <a:path w="1038" h="1038" extrusionOk="0">
                  <a:moveTo>
                    <a:pt x="519" y="1"/>
                  </a:moveTo>
                  <a:cubicBezTo>
                    <a:pt x="223" y="1"/>
                    <a:pt x="1" y="223"/>
                    <a:pt x="1" y="519"/>
                  </a:cubicBezTo>
                  <a:cubicBezTo>
                    <a:pt x="1" y="816"/>
                    <a:pt x="223" y="1038"/>
                    <a:pt x="519" y="1038"/>
                  </a:cubicBezTo>
                  <a:cubicBezTo>
                    <a:pt x="815" y="1038"/>
                    <a:pt x="1038" y="816"/>
                    <a:pt x="1038" y="519"/>
                  </a:cubicBezTo>
                  <a:cubicBezTo>
                    <a:pt x="1038" y="223"/>
                    <a:pt x="815" y="1"/>
                    <a:pt x="519" y="1"/>
                  </a:cubicBezTo>
                  <a:close/>
                </a:path>
              </a:pathLst>
            </a:custGeom>
            <a:solidFill>
              <a:schemeClr val="accent4"/>
            </a:solidFill>
            <a:ln w="19050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553" name="Google Shape;1553;p30"/>
            <p:cNvSpPr/>
            <p:nvPr/>
          </p:nvSpPr>
          <p:spPr>
            <a:xfrm>
              <a:off x="-90125" y="-103637"/>
              <a:ext cx="25950" cy="25950"/>
            </a:xfrm>
            <a:custGeom>
              <a:avLst/>
              <a:gdLst/>
              <a:ahLst/>
              <a:cxnLst/>
              <a:rect l="l" t="t" r="r" b="b"/>
              <a:pathLst>
                <a:path w="1038" h="1038" extrusionOk="0">
                  <a:moveTo>
                    <a:pt x="519" y="1"/>
                  </a:moveTo>
                  <a:cubicBezTo>
                    <a:pt x="223" y="1"/>
                    <a:pt x="1" y="223"/>
                    <a:pt x="1" y="519"/>
                  </a:cubicBezTo>
                  <a:cubicBezTo>
                    <a:pt x="1" y="815"/>
                    <a:pt x="223" y="1038"/>
                    <a:pt x="519" y="1038"/>
                  </a:cubicBezTo>
                  <a:cubicBezTo>
                    <a:pt x="791" y="1038"/>
                    <a:pt x="1038" y="815"/>
                    <a:pt x="1038" y="519"/>
                  </a:cubicBezTo>
                  <a:cubicBezTo>
                    <a:pt x="1038" y="223"/>
                    <a:pt x="791" y="1"/>
                    <a:pt x="519" y="1"/>
                  </a:cubicBezTo>
                  <a:close/>
                </a:path>
              </a:pathLst>
            </a:custGeom>
            <a:solidFill>
              <a:schemeClr val="accent4"/>
            </a:solidFill>
            <a:ln w="19050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554" name="Google Shape;1554;p30"/>
            <p:cNvSpPr/>
            <p:nvPr/>
          </p:nvSpPr>
          <p:spPr>
            <a:xfrm>
              <a:off x="-90125" y="46963"/>
              <a:ext cx="25950" cy="25950"/>
            </a:xfrm>
            <a:custGeom>
              <a:avLst/>
              <a:gdLst/>
              <a:ahLst/>
              <a:cxnLst/>
              <a:rect l="l" t="t" r="r" b="b"/>
              <a:pathLst>
                <a:path w="1038" h="1038" extrusionOk="0">
                  <a:moveTo>
                    <a:pt x="519" y="1"/>
                  </a:moveTo>
                  <a:cubicBezTo>
                    <a:pt x="223" y="1"/>
                    <a:pt x="1" y="223"/>
                    <a:pt x="1" y="519"/>
                  </a:cubicBezTo>
                  <a:cubicBezTo>
                    <a:pt x="1" y="791"/>
                    <a:pt x="223" y="1038"/>
                    <a:pt x="519" y="1038"/>
                  </a:cubicBezTo>
                  <a:cubicBezTo>
                    <a:pt x="791" y="1038"/>
                    <a:pt x="1038" y="791"/>
                    <a:pt x="1038" y="519"/>
                  </a:cubicBezTo>
                  <a:cubicBezTo>
                    <a:pt x="1038" y="223"/>
                    <a:pt x="791" y="1"/>
                    <a:pt x="519" y="1"/>
                  </a:cubicBezTo>
                  <a:close/>
                </a:path>
              </a:pathLst>
            </a:custGeom>
            <a:solidFill>
              <a:schemeClr val="accent4"/>
            </a:solidFill>
            <a:ln w="19050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555" name="Google Shape;1555;p30"/>
            <p:cNvSpPr/>
            <p:nvPr/>
          </p:nvSpPr>
          <p:spPr>
            <a:xfrm>
              <a:off x="-90125" y="196963"/>
              <a:ext cx="25950" cy="26550"/>
            </a:xfrm>
            <a:custGeom>
              <a:avLst/>
              <a:gdLst/>
              <a:ahLst/>
              <a:cxnLst/>
              <a:rect l="l" t="t" r="r" b="b"/>
              <a:pathLst>
                <a:path w="1038" h="1062" extrusionOk="0">
                  <a:moveTo>
                    <a:pt x="519" y="0"/>
                  </a:moveTo>
                  <a:cubicBezTo>
                    <a:pt x="223" y="0"/>
                    <a:pt x="1" y="247"/>
                    <a:pt x="1" y="519"/>
                  </a:cubicBezTo>
                  <a:cubicBezTo>
                    <a:pt x="1" y="815"/>
                    <a:pt x="223" y="1062"/>
                    <a:pt x="519" y="1062"/>
                  </a:cubicBezTo>
                  <a:cubicBezTo>
                    <a:pt x="791" y="1062"/>
                    <a:pt x="1038" y="815"/>
                    <a:pt x="1038" y="519"/>
                  </a:cubicBezTo>
                  <a:cubicBezTo>
                    <a:pt x="1038" y="247"/>
                    <a:pt x="791" y="0"/>
                    <a:pt x="519" y="0"/>
                  </a:cubicBezTo>
                  <a:close/>
                </a:path>
              </a:pathLst>
            </a:custGeom>
            <a:solidFill>
              <a:schemeClr val="accent4"/>
            </a:solidFill>
            <a:ln w="19050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556" name="Google Shape;1556;p30"/>
            <p:cNvSpPr/>
            <p:nvPr/>
          </p:nvSpPr>
          <p:spPr>
            <a:xfrm>
              <a:off x="-90125" y="347563"/>
              <a:ext cx="25950" cy="25950"/>
            </a:xfrm>
            <a:custGeom>
              <a:avLst/>
              <a:gdLst/>
              <a:ahLst/>
              <a:cxnLst/>
              <a:rect l="l" t="t" r="r" b="b"/>
              <a:pathLst>
                <a:path w="1038" h="1038" extrusionOk="0">
                  <a:moveTo>
                    <a:pt x="519" y="0"/>
                  </a:moveTo>
                  <a:cubicBezTo>
                    <a:pt x="223" y="0"/>
                    <a:pt x="1" y="223"/>
                    <a:pt x="1" y="519"/>
                  </a:cubicBezTo>
                  <a:cubicBezTo>
                    <a:pt x="1" y="815"/>
                    <a:pt x="223" y="1037"/>
                    <a:pt x="519" y="1037"/>
                  </a:cubicBezTo>
                  <a:cubicBezTo>
                    <a:pt x="791" y="1037"/>
                    <a:pt x="1038" y="815"/>
                    <a:pt x="1038" y="519"/>
                  </a:cubicBezTo>
                  <a:cubicBezTo>
                    <a:pt x="1038" y="223"/>
                    <a:pt x="791" y="0"/>
                    <a:pt x="519" y="0"/>
                  </a:cubicBezTo>
                  <a:close/>
                </a:path>
              </a:pathLst>
            </a:custGeom>
            <a:solidFill>
              <a:schemeClr val="accent4"/>
            </a:solidFill>
            <a:ln w="19050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557" name="Google Shape;1557;p30"/>
            <p:cNvSpPr/>
            <p:nvPr/>
          </p:nvSpPr>
          <p:spPr>
            <a:xfrm>
              <a:off x="-90125" y="498163"/>
              <a:ext cx="25950" cy="25950"/>
            </a:xfrm>
            <a:custGeom>
              <a:avLst/>
              <a:gdLst/>
              <a:ahLst/>
              <a:cxnLst/>
              <a:rect l="l" t="t" r="r" b="b"/>
              <a:pathLst>
                <a:path w="1038" h="1038" extrusionOk="0">
                  <a:moveTo>
                    <a:pt x="519" y="0"/>
                  </a:moveTo>
                  <a:cubicBezTo>
                    <a:pt x="223" y="0"/>
                    <a:pt x="1" y="223"/>
                    <a:pt x="1" y="519"/>
                  </a:cubicBezTo>
                  <a:cubicBezTo>
                    <a:pt x="1" y="790"/>
                    <a:pt x="223" y="1037"/>
                    <a:pt x="519" y="1037"/>
                  </a:cubicBezTo>
                  <a:cubicBezTo>
                    <a:pt x="791" y="1037"/>
                    <a:pt x="1038" y="790"/>
                    <a:pt x="1038" y="519"/>
                  </a:cubicBezTo>
                  <a:cubicBezTo>
                    <a:pt x="1038" y="223"/>
                    <a:pt x="791" y="0"/>
                    <a:pt x="519" y="0"/>
                  </a:cubicBezTo>
                  <a:close/>
                </a:path>
              </a:pathLst>
            </a:custGeom>
            <a:solidFill>
              <a:schemeClr val="accent4"/>
            </a:solidFill>
            <a:ln w="19050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558" name="Google Shape;1558;p30"/>
            <p:cNvSpPr/>
            <p:nvPr/>
          </p:nvSpPr>
          <p:spPr>
            <a:xfrm>
              <a:off x="-90125" y="648138"/>
              <a:ext cx="25950" cy="26575"/>
            </a:xfrm>
            <a:custGeom>
              <a:avLst/>
              <a:gdLst/>
              <a:ahLst/>
              <a:cxnLst/>
              <a:rect l="l" t="t" r="r" b="b"/>
              <a:pathLst>
                <a:path w="1038" h="1063" extrusionOk="0">
                  <a:moveTo>
                    <a:pt x="519" y="1"/>
                  </a:moveTo>
                  <a:cubicBezTo>
                    <a:pt x="223" y="1"/>
                    <a:pt x="1" y="248"/>
                    <a:pt x="1" y="519"/>
                  </a:cubicBezTo>
                  <a:cubicBezTo>
                    <a:pt x="1" y="816"/>
                    <a:pt x="223" y="1062"/>
                    <a:pt x="519" y="1062"/>
                  </a:cubicBezTo>
                  <a:cubicBezTo>
                    <a:pt x="791" y="1062"/>
                    <a:pt x="1038" y="816"/>
                    <a:pt x="1038" y="519"/>
                  </a:cubicBezTo>
                  <a:cubicBezTo>
                    <a:pt x="1038" y="248"/>
                    <a:pt x="791" y="1"/>
                    <a:pt x="519" y="1"/>
                  </a:cubicBezTo>
                  <a:close/>
                </a:path>
              </a:pathLst>
            </a:custGeom>
            <a:solidFill>
              <a:schemeClr val="accent4"/>
            </a:solidFill>
            <a:ln w="19050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559" name="Google Shape;1559;p30"/>
            <p:cNvSpPr/>
            <p:nvPr/>
          </p:nvSpPr>
          <p:spPr>
            <a:xfrm>
              <a:off x="-90125" y="798738"/>
              <a:ext cx="25950" cy="25950"/>
            </a:xfrm>
            <a:custGeom>
              <a:avLst/>
              <a:gdLst/>
              <a:ahLst/>
              <a:cxnLst/>
              <a:rect l="l" t="t" r="r" b="b"/>
              <a:pathLst>
                <a:path w="1038" h="1038" extrusionOk="0">
                  <a:moveTo>
                    <a:pt x="519" y="1"/>
                  </a:moveTo>
                  <a:cubicBezTo>
                    <a:pt x="223" y="1"/>
                    <a:pt x="1" y="223"/>
                    <a:pt x="1" y="519"/>
                  </a:cubicBezTo>
                  <a:cubicBezTo>
                    <a:pt x="1" y="816"/>
                    <a:pt x="223" y="1038"/>
                    <a:pt x="519" y="1038"/>
                  </a:cubicBezTo>
                  <a:cubicBezTo>
                    <a:pt x="791" y="1038"/>
                    <a:pt x="1038" y="816"/>
                    <a:pt x="1038" y="519"/>
                  </a:cubicBezTo>
                  <a:cubicBezTo>
                    <a:pt x="1038" y="223"/>
                    <a:pt x="791" y="1"/>
                    <a:pt x="519" y="1"/>
                  </a:cubicBezTo>
                  <a:close/>
                </a:path>
              </a:pathLst>
            </a:custGeom>
            <a:solidFill>
              <a:schemeClr val="accent4"/>
            </a:solidFill>
            <a:ln w="19050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560" name="Google Shape;1560;p30"/>
            <p:cNvSpPr/>
            <p:nvPr/>
          </p:nvSpPr>
          <p:spPr>
            <a:xfrm>
              <a:off x="-216025" y="-103637"/>
              <a:ext cx="25950" cy="25950"/>
            </a:xfrm>
            <a:custGeom>
              <a:avLst/>
              <a:gdLst/>
              <a:ahLst/>
              <a:cxnLst/>
              <a:rect l="l" t="t" r="r" b="b"/>
              <a:pathLst>
                <a:path w="1038" h="1038" extrusionOk="0">
                  <a:moveTo>
                    <a:pt x="519" y="1"/>
                  </a:moveTo>
                  <a:cubicBezTo>
                    <a:pt x="247" y="1"/>
                    <a:pt x="0" y="223"/>
                    <a:pt x="0" y="519"/>
                  </a:cubicBezTo>
                  <a:cubicBezTo>
                    <a:pt x="0" y="815"/>
                    <a:pt x="247" y="1038"/>
                    <a:pt x="519" y="1038"/>
                  </a:cubicBezTo>
                  <a:cubicBezTo>
                    <a:pt x="815" y="1038"/>
                    <a:pt x="1037" y="815"/>
                    <a:pt x="1037" y="519"/>
                  </a:cubicBezTo>
                  <a:cubicBezTo>
                    <a:pt x="1037" y="223"/>
                    <a:pt x="815" y="1"/>
                    <a:pt x="519" y="1"/>
                  </a:cubicBezTo>
                  <a:close/>
                </a:path>
              </a:pathLst>
            </a:custGeom>
            <a:solidFill>
              <a:schemeClr val="accent4"/>
            </a:solidFill>
            <a:ln w="19050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561" name="Google Shape;1561;p30"/>
            <p:cNvSpPr/>
            <p:nvPr/>
          </p:nvSpPr>
          <p:spPr>
            <a:xfrm>
              <a:off x="-216025" y="46963"/>
              <a:ext cx="25950" cy="25950"/>
            </a:xfrm>
            <a:custGeom>
              <a:avLst/>
              <a:gdLst/>
              <a:ahLst/>
              <a:cxnLst/>
              <a:rect l="l" t="t" r="r" b="b"/>
              <a:pathLst>
                <a:path w="1038" h="1038" extrusionOk="0">
                  <a:moveTo>
                    <a:pt x="519" y="1"/>
                  </a:moveTo>
                  <a:cubicBezTo>
                    <a:pt x="247" y="1"/>
                    <a:pt x="0" y="223"/>
                    <a:pt x="0" y="519"/>
                  </a:cubicBezTo>
                  <a:cubicBezTo>
                    <a:pt x="0" y="791"/>
                    <a:pt x="247" y="1038"/>
                    <a:pt x="519" y="1038"/>
                  </a:cubicBezTo>
                  <a:cubicBezTo>
                    <a:pt x="815" y="1038"/>
                    <a:pt x="1037" y="791"/>
                    <a:pt x="1037" y="519"/>
                  </a:cubicBezTo>
                  <a:cubicBezTo>
                    <a:pt x="1037" y="223"/>
                    <a:pt x="815" y="1"/>
                    <a:pt x="519" y="1"/>
                  </a:cubicBezTo>
                  <a:close/>
                </a:path>
              </a:pathLst>
            </a:custGeom>
            <a:solidFill>
              <a:schemeClr val="accent4"/>
            </a:solidFill>
            <a:ln w="19050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562" name="Google Shape;1562;p30"/>
            <p:cNvSpPr/>
            <p:nvPr/>
          </p:nvSpPr>
          <p:spPr>
            <a:xfrm>
              <a:off x="-216025" y="196963"/>
              <a:ext cx="25950" cy="26550"/>
            </a:xfrm>
            <a:custGeom>
              <a:avLst/>
              <a:gdLst/>
              <a:ahLst/>
              <a:cxnLst/>
              <a:rect l="l" t="t" r="r" b="b"/>
              <a:pathLst>
                <a:path w="1038" h="1062" extrusionOk="0">
                  <a:moveTo>
                    <a:pt x="519" y="0"/>
                  </a:moveTo>
                  <a:cubicBezTo>
                    <a:pt x="247" y="0"/>
                    <a:pt x="0" y="247"/>
                    <a:pt x="0" y="519"/>
                  </a:cubicBezTo>
                  <a:cubicBezTo>
                    <a:pt x="0" y="815"/>
                    <a:pt x="247" y="1062"/>
                    <a:pt x="519" y="1062"/>
                  </a:cubicBezTo>
                  <a:cubicBezTo>
                    <a:pt x="815" y="1062"/>
                    <a:pt x="1037" y="815"/>
                    <a:pt x="1037" y="519"/>
                  </a:cubicBezTo>
                  <a:cubicBezTo>
                    <a:pt x="1037" y="247"/>
                    <a:pt x="815" y="0"/>
                    <a:pt x="519" y="0"/>
                  </a:cubicBezTo>
                  <a:close/>
                </a:path>
              </a:pathLst>
            </a:custGeom>
            <a:solidFill>
              <a:schemeClr val="accent4"/>
            </a:solidFill>
            <a:ln w="19050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563" name="Google Shape;1563;p30"/>
            <p:cNvSpPr/>
            <p:nvPr/>
          </p:nvSpPr>
          <p:spPr>
            <a:xfrm>
              <a:off x="-216025" y="347563"/>
              <a:ext cx="25950" cy="25950"/>
            </a:xfrm>
            <a:custGeom>
              <a:avLst/>
              <a:gdLst/>
              <a:ahLst/>
              <a:cxnLst/>
              <a:rect l="l" t="t" r="r" b="b"/>
              <a:pathLst>
                <a:path w="1038" h="1038" extrusionOk="0">
                  <a:moveTo>
                    <a:pt x="519" y="0"/>
                  </a:moveTo>
                  <a:cubicBezTo>
                    <a:pt x="247" y="0"/>
                    <a:pt x="0" y="223"/>
                    <a:pt x="0" y="519"/>
                  </a:cubicBezTo>
                  <a:cubicBezTo>
                    <a:pt x="0" y="815"/>
                    <a:pt x="247" y="1037"/>
                    <a:pt x="519" y="1037"/>
                  </a:cubicBezTo>
                  <a:cubicBezTo>
                    <a:pt x="815" y="1037"/>
                    <a:pt x="1037" y="815"/>
                    <a:pt x="1037" y="519"/>
                  </a:cubicBezTo>
                  <a:cubicBezTo>
                    <a:pt x="1037" y="223"/>
                    <a:pt x="815" y="0"/>
                    <a:pt x="519" y="0"/>
                  </a:cubicBezTo>
                  <a:close/>
                </a:path>
              </a:pathLst>
            </a:custGeom>
            <a:solidFill>
              <a:schemeClr val="accent4"/>
            </a:solidFill>
            <a:ln w="19050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564" name="Google Shape;1564;p30"/>
            <p:cNvSpPr/>
            <p:nvPr/>
          </p:nvSpPr>
          <p:spPr>
            <a:xfrm>
              <a:off x="-216025" y="498163"/>
              <a:ext cx="25950" cy="25950"/>
            </a:xfrm>
            <a:custGeom>
              <a:avLst/>
              <a:gdLst/>
              <a:ahLst/>
              <a:cxnLst/>
              <a:rect l="l" t="t" r="r" b="b"/>
              <a:pathLst>
                <a:path w="1038" h="1038" extrusionOk="0">
                  <a:moveTo>
                    <a:pt x="519" y="0"/>
                  </a:moveTo>
                  <a:cubicBezTo>
                    <a:pt x="247" y="0"/>
                    <a:pt x="0" y="223"/>
                    <a:pt x="0" y="519"/>
                  </a:cubicBezTo>
                  <a:cubicBezTo>
                    <a:pt x="0" y="790"/>
                    <a:pt x="247" y="1037"/>
                    <a:pt x="519" y="1037"/>
                  </a:cubicBezTo>
                  <a:cubicBezTo>
                    <a:pt x="815" y="1037"/>
                    <a:pt x="1037" y="790"/>
                    <a:pt x="1037" y="519"/>
                  </a:cubicBezTo>
                  <a:cubicBezTo>
                    <a:pt x="1037" y="223"/>
                    <a:pt x="815" y="0"/>
                    <a:pt x="519" y="0"/>
                  </a:cubicBezTo>
                  <a:close/>
                </a:path>
              </a:pathLst>
            </a:custGeom>
            <a:solidFill>
              <a:schemeClr val="accent4"/>
            </a:solidFill>
            <a:ln w="19050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565" name="Google Shape;1565;p30"/>
            <p:cNvSpPr/>
            <p:nvPr/>
          </p:nvSpPr>
          <p:spPr>
            <a:xfrm>
              <a:off x="-216025" y="648138"/>
              <a:ext cx="25950" cy="26575"/>
            </a:xfrm>
            <a:custGeom>
              <a:avLst/>
              <a:gdLst/>
              <a:ahLst/>
              <a:cxnLst/>
              <a:rect l="l" t="t" r="r" b="b"/>
              <a:pathLst>
                <a:path w="1038" h="1063" extrusionOk="0">
                  <a:moveTo>
                    <a:pt x="519" y="1"/>
                  </a:moveTo>
                  <a:cubicBezTo>
                    <a:pt x="247" y="1"/>
                    <a:pt x="0" y="248"/>
                    <a:pt x="0" y="519"/>
                  </a:cubicBezTo>
                  <a:cubicBezTo>
                    <a:pt x="0" y="816"/>
                    <a:pt x="247" y="1062"/>
                    <a:pt x="519" y="1062"/>
                  </a:cubicBezTo>
                  <a:cubicBezTo>
                    <a:pt x="815" y="1062"/>
                    <a:pt x="1037" y="816"/>
                    <a:pt x="1037" y="519"/>
                  </a:cubicBezTo>
                  <a:cubicBezTo>
                    <a:pt x="1037" y="248"/>
                    <a:pt x="815" y="1"/>
                    <a:pt x="519" y="1"/>
                  </a:cubicBezTo>
                  <a:close/>
                </a:path>
              </a:pathLst>
            </a:custGeom>
            <a:solidFill>
              <a:schemeClr val="accent4"/>
            </a:solidFill>
            <a:ln w="19050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566" name="Google Shape;1566;p30"/>
            <p:cNvSpPr/>
            <p:nvPr/>
          </p:nvSpPr>
          <p:spPr>
            <a:xfrm>
              <a:off x="-216025" y="798738"/>
              <a:ext cx="25950" cy="25950"/>
            </a:xfrm>
            <a:custGeom>
              <a:avLst/>
              <a:gdLst/>
              <a:ahLst/>
              <a:cxnLst/>
              <a:rect l="l" t="t" r="r" b="b"/>
              <a:pathLst>
                <a:path w="1038" h="1038" extrusionOk="0">
                  <a:moveTo>
                    <a:pt x="519" y="1"/>
                  </a:moveTo>
                  <a:cubicBezTo>
                    <a:pt x="247" y="1"/>
                    <a:pt x="0" y="223"/>
                    <a:pt x="0" y="519"/>
                  </a:cubicBezTo>
                  <a:cubicBezTo>
                    <a:pt x="0" y="816"/>
                    <a:pt x="247" y="1038"/>
                    <a:pt x="519" y="1038"/>
                  </a:cubicBezTo>
                  <a:cubicBezTo>
                    <a:pt x="815" y="1038"/>
                    <a:pt x="1037" y="816"/>
                    <a:pt x="1037" y="519"/>
                  </a:cubicBezTo>
                  <a:cubicBezTo>
                    <a:pt x="1037" y="223"/>
                    <a:pt x="815" y="1"/>
                    <a:pt x="519" y="1"/>
                  </a:cubicBezTo>
                  <a:close/>
                </a:path>
              </a:pathLst>
            </a:custGeom>
            <a:solidFill>
              <a:schemeClr val="accent4"/>
            </a:solidFill>
            <a:ln w="19050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567" name="Google Shape;1567;p30"/>
            <p:cNvSpPr/>
            <p:nvPr/>
          </p:nvSpPr>
          <p:spPr>
            <a:xfrm>
              <a:off x="-341325" y="-103637"/>
              <a:ext cx="25950" cy="25950"/>
            </a:xfrm>
            <a:custGeom>
              <a:avLst/>
              <a:gdLst/>
              <a:ahLst/>
              <a:cxnLst/>
              <a:rect l="l" t="t" r="r" b="b"/>
              <a:pathLst>
                <a:path w="1038" h="1038" extrusionOk="0">
                  <a:moveTo>
                    <a:pt x="519" y="1"/>
                  </a:moveTo>
                  <a:cubicBezTo>
                    <a:pt x="223" y="1"/>
                    <a:pt x="0" y="223"/>
                    <a:pt x="0" y="519"/>
                  </a:cubicBezTo>
                  <a:cubicBezTo>
                    <a:pt x="0" y="815"/>
                    <a:pt x="223" y="1038"/>
                    <a:pt x="519" y="1038"/>
                  </a:cubicBezTo>
                  <a:cubicBezTo>
                    <a:pt x="815" y="1038"/>
                    <a:pt x="1037" y="815"/>
                    <a:pt x="1037" y="519"/>
                  </a:cubicBezTo>
                  <a:cubicBezTo>
                    <a:pt x="1037" y="223"/>
                    <a:pt x="815" y="1"/>
                    <a:pt x="519" y="1"/>
                  </a:cubicBezTo>
                  <a:close/>
                </a:path>
              </a:pathLst>
            </a:custGeom>
            <a:solidFill>
              <a:schemeClr val="accent4"/>
            </a:solidFill>
            <a:ln w="19050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568" name="Google Shape;1568;p30"/>
            <p:cNvSpPr/>
            <p:nvPr/>
          </p:nvSpPr>
          <p:spPr>
            <a:xfrm>
              <a:off x="-341325" y="46963"/>
              <a:ext cx="25950" cy="25950"/>
            </a:xfrm>
            <a:custGeom>
              <a:avLst/>
              <a:gdLst/>
              <a:ahLst/>
              <a:cxnLst/>
              <a:rect l="l" t="t" r="r" b="b"/>
              <a:pathLst>
                <a:path w="1038" h="1038" extrusionOk="0">
                  <a:moveTo>
                    <a:pt x="519" y="1"/>
                  </a:moveTo>
                  <a:cubicBezTo>
                    <a:pt x="223" y="1"/>
                    <a:pt x="0" y="223"/>
                    <a:pt x="0" y="519"/>
                  </a:cubicBezTo>
                  <a:cubicBezTo>
                    <a:pt x="0" y="791"/>
                    <a:pt x="223" y="1038"/>
                    <a:pt x="519" y="1038"/>
                  </a:cubicBezTo>
                  <a:cubicBezTo>
                    <a:pt x="815" y="1038"/>
                    <a:pt x="1037" y="791"/>
                    <a:pt x="1037" y="519"/>
                  </a:cubicBezTo>
                  <a:cubicBezTo>
                    <a:pt x="1037" y="223"/>
                    <a:pt x="815" y="1"/>
                    <a:pt x="519" y="1"/>
                  </a:cubicBezTo>
                  <a:close/>
                </a:path>
              </a:pathLst>
            </a:custGeom>
            <a:solidFill>
              <a:schemeClr val="accent4"/>
            </a:solidFill>
            <a:ln w="19050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569" name="Google Shape;1569;p30"/>
            <p:cNvSpPr/>
            <p:nvPr/>
          </p:nvSpPr>
          <p:spPr>
            <a:xfrm>
              <a:off x="-341325" y="196963"/>
              <a:ext cx="25950" cy="26550"/>
            </a:xfrm>
            <a:custGeom>
              <a:avLst/>
              <a:gdLst/>
              <a:ahLst/>
              <a:cxnLst/>
              <a:rect l="l" t="t" r="r" b="b"/>
              <a:pathLst>
                <a:path w="1038" h="1062" extrusionOk="0">
                  <a:moveTo>
                    <a:pt x="519" y="0"/>
                  </a:moveTo>
                  <a:cubicBezTo>
                    <a:pt x="223" y="0"/>
                    <a:pt x="0" y="247"/>
                    <a:pt x="0" y="519"/>
                  </a:cubicBezTo>
                  <a:cubicBezTo>
                    <a:pt x="0" y="815"/>
                    <a:pt x="223" y="1062"/>
                    <a:pt x="519" y="1062"/>
                  </a:cubicBezTo>
                  <a:cubicBezTo>
                    <a:pt x="815" y="1062"/>
                    <a:pt x="1037" y="815"/>
                    <a:pt x="1037" y="519"/>
                  </a:cubicBezTo>
                  <a:cubicBezTo>
                    <a:pt x="1037" y="247"/>
                    <a:pt x="815" y="0"/>
                    <a:pt x="519" y="0"/>
                  </a:cubicBezTo>
                  <a:close/>
                </a:path>
              </a:pathLst>
            </a:custGeom>
            <a:solidFill>
              <a:schemeClr val="accent4"/>
            </a:solidFill>
            <a:ln w="19050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570" name="Google Shape;1570;p30"/>
            <p:cNvSpPr/>
            <p:nvPr/>
          </p:nvSpPr>
          <p:spPr>
            <a:xfrm>
              <a:off x="-341325" y="347563"/>
              <a:ext cx="25950" cy="25950"/>
            </a:xfrm>
            <a:custGeom>
              <a:avLst/>
              <a:gdLst/>
              <a:ahLst/>
              <a:cxnLst/>
              <a:rect l="l" t="t" r="r" b="b"/>
              <a:pathLst>
                <a:path w="1038" h="1038" extrusionOk="0">
                  <a:moveTo>
                    <a:pt x="519" y="0"/>
                  </a:moveTo>
                  <a:cubicBezTo>
                    <a:pt x="223" y="0"/>
                    <a:pt x="0" y="223"/>
                    <a:pt x="0" y="519"/>
                  </a:cubicBezTo>
                  <a:cubicBezTo>
                    <a:pt x="0" y="815"/>
                    <a:pt x="223" y="1037"/>
                    <a:pt x="519" y="1037"/>
                  </a:cubicBezTo>
                  <a:cubicBezTo>
                    <a:pt x="815" y="1037"/>
                    <a:pt x="1037" y="815"/>
                    <a:pt x="1037" y="519"/>
                  </a:cubicBezTo>
                  <a:cubicBezTo>
                    <a:pt x="1037" y="223"/>
                    <a:pt x="815" y="0"/>
                    <a:pt x="519" y="0"/>
                  </a:cubicBezTo>
                  <a:close/>
                </a:path>
              </a:pathLst>
            </a:custGeom>
            <a:solidFill>
              <a:schemeClr val="accent4"/>
            </a:solidFill>
            <a:ln w="19050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571" name="Google Shape;1571;p30"/>
            <p:cNvSpPr/>
            <p:nvPr/>
          </p:nvSpPr>
          <p:spPr>
            <a:xfrm>
              <a:off x="-341325" y="498163"/>
              <a:ext cx="25950" cy="25950"/>
            </a:xfrm>
            <a:custGeom>
              <a:avLst/>
              <a:gdLst/>
              <a:ahLst/>
              <a:cxnLst/>
              <a:rect l="l" t="t" r="r" b="b"/>
              <a:pathLst>
                <a:path w="1038" h="1038" extrusionOk="0">
                  <a:moveTo>
                    <a:pt x="519" y="0"/>
                  </a:moveTo>
                  <a:cubicBezTo>
                    <a:pt x="223" y="0"/>
                    <a:pt x="0" y="223"/>
                    <a:pt x="0" y="519"/>
                  </a:cubicBezTo>
                  <a:cubicBezTo>
                    <a:pt x="0" y="790"/>
                    <a:pt x="223" y="1037"/>
                    <a:pt x="519" y="1037"/>
                  </a:cubicBezTo>
                  <a:cubicBezTo>
                    <a:pt x="815" y="1037"/>
                    <a:pt x="1037" y="790"/>
                    <a:pt x="1037" y="519"/>
                  </a:cubicBezTo>
                  <a:cubicBezTo>
                    <a:pt x="1037" y="223"/>
                    <a:pt x="815" y="0"/>
                    <a:pt x="519" y="0"/>
                  </a:cubicBezTo>
                  <a:close/>
                </a:path>
              </a:pathLst>
            </a:custGeom>
            <a:solidFill>
              <a:schemeClr val="accent4"/>
            </a:solidFill>
            <a:ln w="19050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572" name="Google Shape;1572;p30"/>
            <p:cNvSpPr/>
            <p:nvPr/>
          </p:nvSpPr>
          <p:spPr>
            <a:xfrm>
              <a:off x="-341325" y="648138"/>
              <a:ext cx="25950" cy="26575"/>
            </a:xfrm>
            <a:custGeom>
              <a:avLst/>
              <a:gdLst/>
              <a:ahLst/>
              <a:cxnLst/>
              <a:rect l="l" t="t" r="r" b="b"/>
              <a:pathLst>
                <a:path w="1038" h="1063" extrusionOk="0">
                  <a:moveTo>
                    <a:pt x="519" y="1"/>
                  </a:moveTo>
                  <a:cubicBezTo>
                    <a:pt x="223" y="1"/>
                    <a:pt x="0" y="248"/>
                    <a:pt x="0" y="519"/>
                  </a:cubicBezTo>
                  <a:cubicBezTo>
                    <a:pt x="0" y="816"/>
                    <a:pt x="223" y="1062"/>
                    <a:pt x="519" y="1062"/>
                  </a:cubicBezTo>
                  <a:cubicBezTo>
                    <a:pt x="815" y="1062"/>
                    <a:pt x="1037" y="816"/>
                    <a:pt x="1037" y="519"/>
                  </a:cubicBezTo>
                  <a:cubicBezTo>
                    <a:pt x="1037" y="248"/>
                    <a:pt x="815" y="1"/>
                    <a:pt x="519" y="1"/>
                  </a:cubicBezTo>
                  <a:close/>
                </a:path>
              </a:pathLst>
            </a:custGeom>
            <a:solidFill>
              <a:schemeClr val="accent4"/>
            </a:solidFill>
            <a:ln w="19050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573" name="Google Shape;1573;p30"/>
            <p:cNvSpPr/>
            <p:nvPr/>
          </p:nvSpPr>
          <p:spPr>
            <a:xfrm>
              <a:off x="-341325" y="798738"/>
              <a:ext cx="25950" cy="25950"/>
            </a:xfrm>
            <a:custGeom>
              <a:avLst/>
              <a:gdLst/>
              <a:ahLst/>
              <a:cxnLst/>
              <a:rect l="l" t="t" r="r" b="b"/>
              <a:pathLst>
                <a:path w="1038" h="1038" extrusionOk="0">
                  <a:moveTo>
                    <a:pt x="519" y="1"/>
                  </a:moveTo>
                  <a:cubicBezTo>
                    <a:pt x="223" y="1"/>
                    <a:pt x="0" y="223"/>
                    <a:pt x="0" y="519"/>
                  </a:cubicBezTo>
                  <a:cubicBezTo>
                    <a:pt x="0" y="816"/>
                    <a:pt x="223" y="1038"/>
                    <a:pt x="519" y="1038"/>
                  </a:cubicBezTo>
                  <a:cubicBezTo>
                    <a:pt x="815" y="1038"/>
                    <a:pt x="1037" y="816"/>
                    <a:pt x="1037" y="519"/>
                  </a:cubicBezTo>
                  <a:cubicBezTo>
                    <a:pt x="1037" y="223"/>
                    <a:pt x="815" y="1"/>
                    <a:pt x="519" y="1"/>
                  </a:cubicBezTo>
                  <a:close/>
                </a:path>
              </a:pathLst>
            </a:custGeom>
            <a:solidFill>
              <a:schemeClr val="accent4"/>
            </a:solidFill>
            <a:ln w="19050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574" name="Google Shape;1574;p30"/>
            <p:cNvSpPr/>
            <p:nvPr/>
          </p:nvSpPr>
          <p:spPr>
            <a:xfrm>
              <a:off x="-467250" y="-103637"/>
              <a:ext cx="26575" cy="25950"/>
            </a:xfrm>
            <a:custGeom>
              <a:avLst/>
              <a:gdLst/>
              <a:ahLst/>
              <a:cxnLst/>
              <a:rect l="l" t="t" r="r" b="b"/>
              <a:pathLst>
                <a:path w="1063" h="1038" extrusionOk="0">
                  <a:moveTo>
                    <a:pt x="544" y="1"/>
                  </a:moveTo>
                  <a:cubicBezTo>
                    <a:pt x="248" y="1"/>
                    <a:pt x="1" y="223"/>
                    <a:pt x="1" y="519"/>
                  </a:cubicBezTo>
                  <a:cubicBezTo>
                    <a:pt x="1" y="815"/>
                    <a:pt x="248" y="1038"/>
                    <a:pt x="544" y="1038"/>
                  </a:cubicBezTo>
                  <a:cubicBezTo>
                    <a:pt x="816" y="1038"/>
                    <a:pt x="1062" y="815"/>
                    <a:pt x="1062" y="519"/>
                  </a:cubicBezTo>
                  <a:cubicBezTo>
                    <a:pt x="1062" y="223"/>
                    <a:pt x="816" y="1"/>
                    <a:pt x="544" y="1"/>
                  </a:cubicBezTo>
                  <a:close/>
                </a:path>
              </a:pathLst>
            </a:custGeom>
            <a:solidFill>
              <a:schemeClr val="accent4"/>
            </a:solidFill>
            <a:ln w="19050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575" name="Google Shape;1575;p30"/>
            <p:cNvSpPr/>
            <p:nvPr/>
          </p:nvSpPr>
          <p:spPr>
            <a:xfrm>
              <a:off x="-467250" y="46963"/>
              <a:ext cx="26575" cy="25950"/>
            </a:xfrm>
            <a:custGeom>
              <a:avLst/>
              <a:gdLst/>
              <a:ahLst/>
              <a:cxnLst/>
              <a:rect l="l" t="t" r="r" b="b"/>
              <a:pathLst>
                <a:path w="1063" h="1038" extrusionOk="0">
                  <a:moveTo>
                    <a:pt x="544" y="1"/>
                  </a:moveTo>
                  <a:cubicBezTo>
                    <a:pt x="248" y="1"/>
                    <a:pt x="1" y="223"/>
                    <a:pt x="1" y="519"/>
                  </a:cubicBezTo>
                  <a:cubicBezTo>
                    <a:pt x="1" y="791"/>
                    <a:pt x="248" y="1038"/>
                    <a:pt x="544" y="1038"/>
                  </a:cubicBezTo>
                  <a:cubicBezTo>
                    <a:pt x="816" y="1038"/>
                    <a:pt x="1062" y="791"/>
                    <a:pt x="1062" y="519"/>
                  </a:cubicBezTo>
                  <a:cubicBezTo>
                    <a:pt x="1062" y="223"/>
                    <a:pt x="816" y="1"/>
                    <a:pt x="544" y="1"/>
                  </a:cubicBezTo>
                  <a:close/>
                </a:path>
              </a:pathLst>
            </a:custGeom>
            <a:solidFill>
              <a:schemeClr val="accent4"/>
            </a:solidFill>
            <a:ln w="19050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576" name="Google Shape;1576;p30"/>
            <p:cNvSpPr/>
            <p:nvPr/>
          </p:nvSpPr>
          <p:spPr>
            <a:xfrm>
              <a:off x="-467250" y="196963"/>
              <a:ext cx="26575" cy="26550"/>
            </a:xfrm>
            <a:custGeom>
              <a:avLst/>
              <a:gdLst/>
              <a:ahLst/>
              <a:cxnLst/>
              <a:rect l="l" t="t" r="r" b="b"/>
              <a:pathLst>
                <a:path w="1063" h="1062" extrusionOk="0">
                  <a:moveTo>
                    <a:pt x="544" y="0"/>
                  </a:moveTo>
                  <a:cubicBezTo>
                    <a:pt x="248" y="0"/>
                    <a:pt x="1" y="247"/>
                    <a:pt x="1" y="519"/>
                  </a:cubicBezTo>
                  <a:cubicBezTo>
                    <a:pt x="1" y="815"/>
                    <a:pt x="248" y="1062"/>
                    <a:pt x="544" y="1062"/>
                  </a:cubicBezTo>
                  <a:cubicBezTo>
                    <a:pt x="816" y="1062"/>
                    <a:pt x="1062" y="815"/>
                    <a:pt x="1062" y="519"/>
                  </a:cubicBezTo>
                  <a:cubicBezTo>
                    <a:pt x="1062" y="247"/>
                    <a:pt x="816" y="0"/>
                    <a:pt x="544" y="0"/>
                  </a:cubicBezTo>
                  <a:close/>
                </a:path>
              </a:pathLst>
            </a:custGeom>
            <a:solidFill>
              <a:schemeClr val="accent4"/>
            </a:solidFill>
            <a:ln w="19050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577" name="Google Shape;1577;p30"/>
            <p:cNvSpPr/>
            <p:nvPr/>
          </p:nvSpPr>
          <p:spPr>
            <a:xfrm>
              <a:off x="-467250" y="347563"/>
              <a:ext cx="26575" cy="25950"/>
            </a:xfrm>
            <a:custGeom>
              <a:avLst/>
              <a:gdLst/>
              <a:ahLst/>
              <a:cxnLst/>
              <a:rect l="l" t="t" r="r" b="b"/>
              <a:pathLst>
                <a:path w="1063" h="1038" extrusionOk="0">
                  <a:moveTo>
                    <a:pt x="544" y="0"/>
                  </a:moveTo>
                  <a:cubicBezTo>
                    <a:pt x="248" y="0"/>
                    <a:pt x="1" y="223"/>
                    <a:pt x="1" y="519"/>
                  </a:cubicBezTo>
                  <a:cubicBezTo>
                    <a:pt x="1" y="815"/>
                    <a:pt x="248" y="1037"/>
                    <a:pt x="544" y="1037"/>
                  </a:cubicBezTo>
                  <a:cubicBezTo>
                    <a:pt x="816" y="1037"/>
                    <a:pt x="1062" y="815"/>
                    <a:pt x="1062" y="519"/>
                  </a:cubicBezTo>
                  <a:cubicBezTo>
                    <a:pt x="1062" y="223"/>
                    <a:pt x="816" y="0"/>
                    <a:pt x="544" y="0"/>
                  </a:cubicBezTo>
                  <a:close/>
                </a:path>
              </a:pathLst>
            </a:custGeom>
            <a:solidFill>
              <a:schemeClr val="accent4"/>
            </a:solidFill>
            <a:ln w="19050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578" name="Google Shape;1578;p30"/>
            <p:cNvSpPr/>
            <p:nvPr/>
          </p:nvSpPr>
          <p:spPr>
            <a:xfrm>
              <a:off x="-467250" y="498163"/>
              <a:ext cx="26575" cy="25950"/>
            </a:xfrm>
            <a:custGeom>
              <a:avLst/>
              <a:gdLst/>
              <a:ahLst/>
              <a:cxnLst/>
              <a:rect l="l" t="t" r="r" b="b"/>
              <a:pathLst>
                <a:path w="1063" h="1038" extrusionOk="0">
                  <a:moveTo>
                    <a:pt x="544" y="0"/>
                  </a:moveTo>
                  <a:cubicBezTo>
                    <a:pt x="248" y="0"/>
                    <a:pt x="1" y="223"/>
                    <a:pt x="1" y="519"/>
                  </a:cubicBezTo>
                  <a:cubicBezTo>
                    <a:pt x="1" y="790"/>
                    <a:pt x="248" y="1037"/>
                    <a:pt x="544" y="1037"/>
                  </a:cubicBezTo>
                  <a:cubicBezTo>
                    <a:pt x="816" y="1037"/>
                    <a:pt x="1062" y="790"/>
                    <a:pt x="1062" y="519"/>
                  </a:cubicBezTo>
                  <a:cubicBezTo>
                    <a:pt x="1062" y="223"/>
                    <a:pt x="816" y="0"/>
                    <a:pt x="544" y="0"/>
                  </a:cubicBezTo>
                  <a:close/>
                </a:path>
              </a:pathLst>
            </a:custGeom>
            <a:solidFill>
              <a:schemeClr val="accent4"/>
            </a:solidFill>
            <a:ln w="19050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579" name="Google Shape;1579;p30"/>
            <p:cNvSpPr/>
            <p:nvPr/>
          </p:nvSpPr>
          <p:spPr>
            <a:xfrm>
              <a:off x="-467250" y="648138"/>
              <a:ext cx="26575" cy="26575"/>
            </a:xfrm>
            <a:custGeom>
              <a:avLst/>
              <a:gdLst/>
              <a:ahLst/>
              <a:cxnLst/>
              <a:rect l="l" t="t" r="r" b="b"/>
              <a:pathLst>
                <a:path w="1063" h="1063" extrusionOk="0">
                  <a:moveTo>
                    <a:pt x="544" y="1"/>
                  </a:moveTo>
                  <a:cubicBezTo>
                    <a:pt x="248" y="1"/>
                    <a:pt x="1" y="248"/>
                    <a:pt x="1" y="519"/>
                  </a:cubicBezTo>
                  <a:cubicBezTo>
                    <a:pt x="1" y="816"/>
                    <a:pt x="248" y="1062"/>
                    <a:pt x="544" y="1062"/>
                  </a:cubicBezTo>
                  <a:cubicBezTo>
                    <a:pt x="816" y="1062"/>
                    <a:pt x="1062" y="816"/>
                    <a:pt x="1062" y="519"/>
                  </a:cubicBezTo>
                  <a:cubicBezTo>
                    <a:pt x="1062" y="248"/>
                    <a:pt x="816" y="1"/>
                    <a:pt x="544" y="1"/>
                  </a:cubicBezTo>
                  <a:close/>
                </a:path>
              </a:pathLst>
            </a:custGeom>
            <a:solidFill>
              <a:schemeClr val="accent4"/>
            </a:solidFill>
            <a:ln w="19050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580" name="Google Shape;1580;p30"/>
            <p:cNvSpPr/>
            <p:nvPr/>
          </p:nvSpPr>
          <p:spPr>
            <a:xfrm>
              <a:off x="-467250" y="798738"/>
              <a:ext cx="26575" cy="25950"/>
            </a:xfrm>
            <a:custGeom>
              <a:avLst/>
              <a:gdLst/>
              <a:ahLst/>
              <a:cxnLst/>
              <a:rect l="l" t="t" r="r" b="b"/>
              <a:pathLst>
                <a:path w="1063" h="1038" extrusionOk="0">
                  <a:moveTo>
                    <a:pt x="544" y="1"/>
                  </a:moveTo>
                  <a:cubicBezTo>
                    <a:pt x="248" y="1"/>
                    <a:pt x="1" y="223"/>
                    <a:pt x="1" y="519"/>
                  </a:cubicBezTo>
                  <a:cubicBezTo>
                    <a:pt x="1" y="816"/>
                    <a:pt x="248" y="1038"/>
                    <a:pt x="544" y="1038"/>
                  </a:cubicBezTo>
                  <a:cubicBezTo>
                    <a:pt x="816" y="1038"/>
                    <a:pt x="1062" y="816"/>
                    <a:pt x="1062" y="519"/>
                  </a:cubicBezTo>
                  <a:cubicBezTo>
                    <a:pt x="1062" y="223"/>
                    <a:pt x="816" y="1"/>
                    <a:pt x="544" y="1"/>
                  </a:cubicBezTo>
                  <a:close/>
                </a:path>
              </a:pathLst>
            </a:custGeom>
            <a:solidFill>
              <a:schemeClr val="accent4"/>
            </a:solidFill>
            <a:ln w="19050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</p:grpSp>
      <p:sp>
        <p:nvSpPr>
          <p:cNvPr id="3" name="CuadroTexto 2">
            <a:extLst>
              <a:ext uri="{FF2B5EF4-FFF2-40B4-BE49-F238E27FC236}">
                <a16:creationId xmlns:a16="http://schemas.microsoft.com/office/drawing/2014/main" id="{342EB924-A9B8-B1C5-A920-1280CE9C9709}"/>
              </a:ext>
            </a:extLst>
          </p:cNvPr>
          <p:cNvSpPr txBox="1"/>
          <p:nvPr/>
        </p:nvSpPr>
        <p:spPr>
          <a:xfrm>
            <a:off x="271050" y="1188917"/>
            <a:ext cx="4577861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3600" b="1" i="0" u="none" strike="noStrike" kern="1200" cap="none" spc="0" normalizeH="0" baseline="0" noProof="0" dirty="0">
                <a:ln>
                  <a:solidFill>
                    <a:schemeClr val="bg1"/>
                  </a:solidFill>
                </a:ln>
                <a:solidFill>
                  <a:srgbClr val="0033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Impact" panose="020B0806030902050204" pitchFamily="34" charset="0"/>
                <a:ea typeface="+mn-ea"/>
                <a:cs typeface="+mn-cs"/>
              </a:rPr>
              <a:t>LA FAMILIA COMO ALIADA ESTRATÉGICA: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3600" b="1" i="0" u="none" strike="noStrike" kern="1200" cap="none" spc="0" normalizeH="0" baseline="0" noProof="0" dirty="0">
                <a:ln>
                  <a:solidFill>
                    <a:schemeClr val="bg1"/>
                  </a:solidFill>
                </a:ln>
                <a:solidFill>
                  <a:srgbClr val="0033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Impact" panose="020B0806030902050204" pitchFamily="34" charset="0"/>
                <a:ea typeface="+mn-ea"/>
                <a:cs typeface="+mn-cs"/>
              </a:rPr>
              <a:t>COMUNICACIÓN QUE CONSTRUYE COMUNIDAD</a:t>
            </a:r>
            <a:endParaRPr kumimoji="0" lang="es-PE" sz="3600" b="1" i="0" u="none" strike="noStrike" kern="1200" cap="none" spc="0" normalizeH="0" baseline="0" noProof="0" dirty="0">
              <a:ln>
                <a:solidFill>
                  <a:schemeClr val="bg1"/>
                </a:solidFill>
              </a:ln>
              <a:solidFill>
                <a:srgbClr val="0033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Impact" panose="020B0806030902050204" pitchFamily="34" charset="0"/>
              <a:ea typeface="+mn-ea"/>
              <a:cs typeface="+mn-cs"/>
            </a:endParaRPr>
          </a:p>
        </p:txBody>
      </p:sp>
      <p:pic>
        <p:nvPicPr>
          <p:cNvPr id="11" name="Imagen 10">
            <a:extLst>
              <a:ext uri="{FF2B5EF4-FFF2-40B4-BE49-F238E27FC236}">
                <a16:creationId xmlns:a16="http://schemas.microsoft.com/office/drawing/2014/main" id="{51ABD8F4-90CD-AA9C-2B5F-7568CD79A08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32065" y="1141216"/>
            <a:ext cx="3858163" cy="2572109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10903921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8FD5ECA9-3DB3-1EAB-3C15-67CD97E7227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4744" y="734427"/>
            <a:ext cx="5071403" cy="3674646"/>
          </a:xfrm>
          <a:prstGeom prst="rect">
            <a:avLst/>
          </a:prstGeom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2B3FFA42-B537-9171-24DB-5BA0F4ECA025}"/>
              </a:ext>
            </a:extLst>
          </p:cNvPr>
          <p:cNvSpPr txBox="1"/>
          <p:nvPr/>
        </p:nvSpPr>
        <p:spPr>
          <a:xfrm>
            <a:off x="5620044" y="540425"/>
            <a:ext cx="3172265" cy="20313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b="0" i="0" dirty="0">
                <a:solidFill>
                  <a:srgbClr val="0D0D0D"/>
                </a:solidFill>
                <a:effectLst/>
                <a:latin typeface="Inter"/>
              </a:rPr>
              <a:t>La Iglesia reconoce desafíos: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dirty="0">
                <a:solidFill>
                  <a:srgbClr val="0D0D0D"/>
                </a:solidFill>
                <a:latin typeface="Inter"/>
              </a:rPr>
              <a:t>L</a:t>
            </a:r>
            <a:r>
              <a:rPr lang="es-ES" b="0" i="0" dirty="0">
                <a:solidFill>
                  <a:srgbClr val="0D0D0D"/>
                </a:solidFill>
                <a:effectLst/>
                <a:latin typeface="Inter"/>
              </a:rPr>
              <a:t>a inestabilidad de las parejas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dirty="0">
                <a:solidFill>
                  <a:srgbClr val="0D0D0D"/>
                </a:solidFill>
                <a:latin typeface="Inter"/>
              </a:rPr>
              <a:t>L</a:t>
            </a:r>
            <a:r>
              <a:rPr lang="es-ES" b="0" i="0" dirty="0">
                <a:solidFill>
                  <a:srgbClr val="0D0D0D"/>
                </a:solidFill>
                <a:effectLst/>
                <a:latin typeface="Inter"/>
              </a:rPr>
              <a:t>a dificultad de transmitir valores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dirty="0">
                <a:solidFill>
                  <a:srgbClr val="0D0D0D"/>
                </a:solidFill>
                <a:latin typeface="Inter"/>
              </a:rPr>
              <a:t>L</a:t>
            </a:r>
            <a:r>
              <a:rPr lang="es-ES" b="0" i="0" dirty="0">
                <a:solidFill>
                  <a:srgbClr val="0D0D0D"/>
                </a:solidFill>
                <a:effectLst/>
                <a:latin typeface="Inter"/>
              </a:rPr>
              <a:t>as presiones económicas</a:t>
            </a:r>
          </a:p>
          <a:p>
            <a:endParaRPr lang="es-ES" b="0" i="0" dirty="0">
              <a:solidFill>
                <a:srgbClr val="0D0D0D"/>
              </a:solidFill>
              <a:effectLst/>
              <a:latin typeface="Inter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dirty="0">
                <a:solidFill>
                  <a:schemeClr val="accent2">
                    <a:lumMod val="50000"/>
                  </a:schemeClr>
                </a:solidFill>
                <a:latin typeface="Inter"/>
              </a:rPr>
              <a:t>V</a:t>
            </a:r>
            <a:r>
              <a:rPr lang="es-ES" b="0" i="0" dirty="0">
                <a:solidFill>
                  <a:schemeClr val="accent2">
                    <a:lumMod val="50000"/>
                  </a:schemeClr>
                </a:solidFill>
                <a:effectLst/>
                <a:latin typeface="Inter"/>
              </a:rPr>
              <a:t>e oportunidades en el deseo de relaciones más respetuosas, mayor dignidad para la mujer y apoyo mutuo </a:t>
            </a:r>
            <a:r>
              <a:rPr lang="es-ES" sz="1200" b="0" i="1" dirty="0">
                <a:solidFill>
                  <a:schemeClr val="accent2">
                    <a:lumMod val="50000"/>
                  </a:schemeClr>
                </a:solidFill>
                <a:effectLst/>
                <a:latin typeface="Inter"/>
              </a:rPr>
              <a:t>(JP II. </a:t>
            </a:r>
            <a:r>
              <a:rPr lang="es-ES" sz="1200" b="0" i="1" dirty="0" err="1">
                <a:solidFill>
                  <a:schemeClr val="accent2">
                    <a:lumMod val="50000"/>
                  </a:schemeClr>
                </a:solidFill>
                <a:effectLst/>
                <a:latin typeface="Inter"/>
              </a:rPr>
              <a:t>Familiaris</a:t>
            </a:r>
            <a:r>
              <a:rPr lang="es-ES" sz="1200" b="0" i="1" dirty="0">
                <a:solidFill>
                  <a:schemeClr val="accent2">
                    <a:lumMod val="50000"/>
                  </a:schemeClr>
                </a:solidFill>
                <a:effectLst/>
                <a:latin typeface="Inter"/>
              </a:rPr>
              <a:t> </a:t>
            </a:r>
            <a:r>
              <a:rPr lang="es-ES" sz="1200" b="0" i="1" dirty="0" err="1">
                <a:solidFill>
                  <a:schemeClr val="accent2">
                    <a:lumMod val="50000"/>
                  </a:schemeClr>
                </a:solidFill>
                <a:effectLst/>
                <a:latin typeface="Inter"/>
              </a:rPr>
              <a:t>Consortio</a:t>
            </a:r>
            <a:r>
              <a:rPr lang="es-ES" sz="1200" b="0" i="1" dirty="0">
                <a:solidFill>
                  <a:schemeClr val="accent2">
                    <a:lumMod val="50000"/>
                  </a:schemeClr>
                </a:solidFill>
                <a:effectLst/>
                <a:latin typeface="Inter"/>
              </a:rPr>
              <a:t> 6)</a:t>
            </a:r>
            <a:endParaRPr lang="es-PE" sz="1200" i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FF777580-09C2-EF70-2C7C-A22134894C2F}"/>
              </a:ext>
            </a:extLst>
          </p:cNvPr>
          <p:cNvSpPr txBox="1"/>
          <p:nvPr/>
        </p:nvSpPr>
        <p:spPr>
          <a:xfrm>
            <a:off x="5620044" y="2796290"/>
            <a:ext cx="3369212" cy="18158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b="1" i="1" dirty="0">
                <a:solidFill>
                  <a:srgbClr val="FF0000"/>
                </a:solidFill>
                <a:effectLst/>
                <a:latin typeface="Inter"/>
              </a:rPr>
              <a:t>¿qué gesto concreto puede fortalecer hoy la escucha, el perdón y el tiempo compartido en tu familia? </a:t>
            </a:r>
          </a:p>
          <a:p>
            <a:endParaRPr lang="es-ES" b="1" i="1" dirty="0">
              <a:solidFill>
                <a:srgbClr val="FF0000"/>
              </a:solidFill>
              <a:effectLst/>
              <a:latin typeface="Inter"/>
            </a:endParaRPr>
          </a:p>
          <a:p>
            <a:r>
              <a:rPr lang="es-ES" b="0" i="0" dirty="0">
                <a:solidFill>
                  <a:srgbClr val="0D0D0D"/>
                </a:solidFill>
                <a:effectLst/>
                <a:latin typeface="Inter"/>
              </a:rPr>
              <a:t>La respuesta cristiana no es solo lamentar la crisis, sino ofrecer con generosidad las razones para elegir y sostener el matrimonio y la familia</a:t>
            </a:r>
            <a:endParaRPr lang="es-PE" dirty="0"/>
          </a:p>
        </p:txBody>
      </p:sp>
    </p:spTree>
    <p:extLst>
      <p:ext uri="{BB962C8B-B14F-4D97-AF65-F5344CB8AC3E}">
        <p14:creationId xmlns:p14="http://schemas.microsoft.com/office/powerpoint/2010/main" val="22889872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E9E01301-7D9B-2CD2-31C4-19B06F4196F2}"/>
              </a:ext>
            </a:extLst>
          </p:cNvPr>
          <p:cNvSpPr txBox="1"/>
          <p:nvPr/>
        </p:nvSpPr>
        <p:spPr>
          <a:xfrm>
            <a:off x="1181686" y="1602254"/>
            <a:ext cx="7033846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ES" sz="2000" b="1" dirty="0"/>
              <a:t>Familia: primera sociedad natural, fundada en la comunión de vida y amor, y el primer lugar donde aprendemos a relacionarnos, cuidar la vida y vivir con otros. Por eso, su bienestar repercute en toda la sociedad.</a:t>
            </a:r>
          </a:p>
          <a:p>
            <a:pPr algn="just"/>
            <a:r>
              <a:rPr lang="es-ES" sz="2000" b="1" i="1" dirty="0"/>
              <a:t>DSI,211</a:t>
            </a:r>
            <a:endParaRPr lang="es-PE" sz="2000" b="1" i="1" dirty="0"/>
          </a:p>
        </p:txBody>
      </p:sp>
    </p:spTree>
    <p:extLst>
      <p:ext uri="{BB962C8B-B14F-4D97-AF65-F5344CB8AC3E}">
        <p14:creationId xmlns:p14="http://schemas.microsoft.com/office/powerpoint/2010/main" val="55979859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CuadroTexto 24">
            <a:extLst>
              <a:ext uri="{FF2B5EF4-FFF2-40B4-BE49-F238E27FC236}">
                <a16:creationId xmlns:a16="http://schemas.microsoft.com/office/drawing/2014/main" id="{A6224958-47A3-C605-CDDC-6385BDAF85F4}"/>
              </a:ext>
            </a:extLst>
          </p:cNvPr>
          <p:cNvSpPr txBox="1"/>
          <p:nvPr/>
        </p:nvSpPr>
        <p:spPr>
          <a:xfrm>
            <a:off x="740504" y="453455"/>
            <a:ext cx="7913511" cy="44012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ES" sz="2000" b="0" u="none" strike="noStrike" dirty="0">
                <a:effectLst/>
                <a:latin typeface="Cambria Math" panose="02040503050406030204" pitchFamily="18" charset="0"/>
                <a:ea typeface="Cambria Math" panose="02040503050406030204" pitchFamily="18" charset="0"/>
              </a:rPr>
              <a:t>La familia como </a:t>
            </a:r>
            <a:r>
              <a:rPr lang="es-ES" sz="2000" b="1" u="none" strike="noStrike" dirty="0">
                <a:effectLst/>
                <a:latin typeface="Cambria Math" panose="02040503050406030204" pitchFamily="18" charset="0"/>
                <a:ea typeface="Cambria Math" panose="02040503050406030204" pitchFamily="18" charset="0"/>
              </a:rPr>
              <a:t>aliada estratégica: Comunicación que construye comunidad:</a:t>
            </a:r>
            <a:r>
              <a:rPr lang="es-ES" sz="2000" dirty="0">
                <a:latin typeface="Cambria Math" panose="02040503050406030204" pitchFamily="18" charset="0"/>
                <a:ea typeface="Cambria Math" panose="02040503050406030204" pitchFamily="18" charset="0"/>
              </a:rPr>
              <a:t> el hogar deja de ser un espacio cerrado y se convierte en el </a:t>
            </a:r>
            <a:r>
              <a:rPr lang="es-ES" sz="2000" u="sng" dirty="0">
                <a:latin typeface="Cambria Math" panose="02040503050406030204" pitchFamily="18" charset="0"/>
                <a:ea typeface="Cambria Math" panose="02040503050406030204" pitchFamily="18" charset="0"/>
              </a:rPr>
              <a:t>motor principal </a:t>
            </a:r>
            <a:r>
              <a:rPr lang="es-ES" sz="2000" dirty="0">
                <a:latin typeface="Cambria Math" panose="02040503050406030204" pitchFamily="18" charset="0"/>
                <a:ea typeface="Cambria Math" panose="02040503050406030204" pitchFamily="18" charset="0"/>
              </a:rPr>
              <a:t>para sanar el tejido social y generar comunidad.</a:t>
            </a:r>
          </a:p>
          <a:p>
            <a:pPr algn="just"/>
            <a:endParaRPr lang="es-ES" sz="2000" b="1" dirty="0">
              <a:latin typeface="Cambria Math" panose="02040503050406030204" pitchFamily="18" charset="0"/>
              <a:ea typeface="Cambria Math" panose="02040503050406030204" pitchFamily="18" charset="0"/>
            </a:endParaRPr>
          </a:p>
          <a:p>
            <a:pPr algn="just"/>
            <a:r>
              <a:rPr lang="es-ES" sz="2000" b="1" dirty="0">
                <a:latin typeface="Cambria Math" panose="02040503050406030204" pitchFamily="18" charset="0"/>
                <a:ea typeface="Cambria Math" panose="02040503050406030204" pitchFamily="18" charset="0"/>
              </a:rPr>
              <a:t>Aprendemos:</a:t>
            </a:r>
          </a:p>
          <a:p>
            <a:pPr marL="457200" indent="-457200" algn="just">
              <a:buFont typeface="+mj-lt"/>
              <a:buAutoNum type="arabicPeriod"/>
            </a:pPr>
            <a:r>
              <a:rPr lang="es-ES" sz="2000" dirty="0">
                <a:latin typeface="Cambria Math" panose="02040503050406030204" pitchFamily="18" charset="0"/>
                <a:ea typeface="Cambria Math" panose="02040503050406030204" pitchFamily="18" charset="0"/>
              </a:rPr>
              <a:t>Escuchar</a:t>
            </a:r>
          </a:p>
          <a:p>
            <a:pPr marL="457200" indent="-457200" algn="just">
              <a:buFont typeface="+mj-lt"/>
              <a:buAutoNum type="arabicPeriod"/>
            </a:pPr>
            <a:r>
              <a:rPr lang="es-ES" sz="2000" dirty="0">
                <a:latin typeface="Cambria Math" panose="02040503050406030204" pitchFamily="18" charset="0"/>
                <a:ea typeface="Cambria Math" panose="02040503050406030204" pitchFamily="18" charset="0"/>
              </a:rPr>
              <a:t>Dialogar</a:t>
            </a:r>
          </a:p>
          <a:p>
            <a:pPr marL="457200" indent="-457200" algn="just">
              <a:buFont typeface="+mj-lt"/>
              <a:buAutoNum type="arabicPeriod"/>
            </a:pPr>
            <a:r>
              <a:rPr lang="es-ES" sz="2000" dirty="0">
                <a:latin typeface="Cambria Math" panose="02040503050406030204" pitchFamily="18" charset="0"/>
                <a:ea typeface="Cambria Math" panose="02040503050406030204" pitchFamily="18" charset="0"/>
              </a:rPr>
              <a:t>Respetar las diferencias</a:t>
            </a:r>
          </a:p>
          <a:p>
            <a:pPr marL="457200" indent="-457200" algn="just">
              <a:buFont typeface="+mj-lt"/>
              <a:buAutoNum type="arabicPeriod"/>
            </a:pPr>
            <a:r>
              <a:rPr lang="es-ES" sz="2000" dirty="0">
                <a:latin typeface="Cambria Math" panose="02040503050406030204" pitchFamily="18" charset="0"/>
                <a:ea typeface="Cambria Math" panose="02040503050406030204" pitchFamily="18" charset="0"/>
              </a:rPr>
              <a:t>Y reparar vínculos</a:t>
            </a:r>
          </a:p>
          <a:p>
            <a:pPr marL="457200" indent="-457200" algn="just">
              <a:buFont typeface="+mj-lt"/>
              <a:buAutoNum type="arabicPeriod"/>
            </a:pPr>
            <a:r>
              <a:rPr lang="es-ES" sz="2000" dirty="0">
                <a:latin typeface="Cambria Math" panose="02040503050406030204" pitchFamily="18" charset="0"/>
                <a:ea typeface="Cambria Math" panose="02040503050406030204" pitchFamily="18" charset="0"/>
              </a:rPr>
              <a:t>Comunidad que informa con sus gestos, relatos, celebraciones y cuidado mutuo. Cuando se abre a otras familias —especialmente a las que sufren— transmite esperanza y fortalece la comunidad</a:t>
            </a:r>
          </a:p>
          <a:p>
            <a:pPr algn="just"/>
            <a:endParaRPr lang="es-ES" sz="2000" dirty="0">
              <a:latin typeface="Cambria Math" panose="02040503050406030204" pitchFamily="18" charset="0"/>
              <a:ea typeface="Cambria Math" panose="02040503050406030204" pitchFamily="18" charset="0"/>
            </a:endParaRPr>
          </a:p>
          <a:p>
            <a:pPr algn="just"/>
            <a:r>
              <a:rPr lang="pt-BR" sz="1600" i="1" dirty="0">
                <a:latin typeface="Cambria Math" panose="02040503050406030204" pitchFamily="18" charset="0"/>
                <a:ea typeface="Cambria Math" panose="02040503050406030204" pitchFamily="18" charset="0"/>
              </a:rPr>
              <a:t>Acta </a:t>
            </a:r>
            <a:r>
              <a:rPr lang="pt-BR" sz="1600" i="1" dirty="0" err="1">
                <a:latin typeface="Cambria Math" panose="02040503050406030204" pitchFamily="18" charset="0"/>
                <a:ea typeface="Cambria Math" panose="02040503050406030204" pitchFamily="18" charset="0"/>
              </a:rPr>
              <a:t>Apostolicae</a:t>
            </a:r>
            <a:r>
              <a:rPr lang="pt-BR" sz="1600" i="1" dirty="0"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pt-BR" sz="1600" i="1" dirty="0" err="1">
                <a:latin typeface="Cambria Math" panose="02040503050406030204" pitchFamily="18" charset="0"/>
                <a:ea typeface="Cambria Math" panose="02040503050406030204" pitchFamily="18" charset="0"/>
              </a:rPr>
              <a:t>Sedis</a:t>
            </a:r>
            <a:r>
              <a:rPr lang="pt-BR" sz="1600" i="1" dirty="0">
                <a:latin typeface="Cambria Math" panose="02040503050406030204" pitchFamily="18" charset="0"/>
                <a:ea typeface="Cambria Math" panose="02040503050406030204" pitchFamily="18" charset="0"/>
              </a:rPr>
              <a:t>: Número 2, 2015, p. 80-82</a:t>
            </a:r>
            <a:endParaRPr lang="es-PE" sz="1600" i="1" dirty="0"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1154475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554EC4E6-C65E-FACD-F433-E3449B68DF19}"/>
              </a:ext>
            </a:extLst>
          </p:cNvPr>
          <p:cNvSpPr txBox="1"/>
          <p:nvPr/>
        </p:nvSpPr>
        <p:spPr>
          <a:xfrm>
            <a:off x="593372" y="484957"/>
            <a:ext cx="8173156" cy="44012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ES" sz="2200" b="0" i="0" dirty="0">
                <a:solidFill>
                  <a:srgbClr val="003399"/>
                </a:solidFill>
                <a:effectLst/>
                <a:latin typeface="Cambria Math" panose="02040503050406030204" pitchFamily="18" charset="0"/>
                <a:ea typeface="Cambria Math" panose="02040503050406030204" pitchFamily="18" charset="0"/>
              </a:rPr>
              <a:t>Los padres: </a:t>
            </a:r>
            <a:r>
              <a:rPr lang="es-ES" sz="2200" b="1" i="0" dirty="0">
                <a:solidFill>
                  <a:srgbClr val="003399"/>
                </a:solidFill>
                <a:effectLst/>
                <a:latin typeface="Cambria Math" panose="02040503050406030204" pitchFamily="18" charset="0"/>
                <a:ea typeface="Cambria Math" panose="02040503050406030204" pitchFamily="18" charset="0"/>
              </a:rPr>
              <a:t>primeros responsables de la educación de los hijos, rol clave al inculcar valores y habilidades necesarias para la vida.</a:t>
            </a:r>
            <a:r>
              <a:rPr lang="es-ES" sz="2200" b="0" i="0" dirty="0">
                <a:solidFill>
                  <a:srgbClr val="003399"/>
                </a:solidFill>
                <a:effectLst/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</a:p>
          <a:p>
            <a:pPr algn="just"/>
            <a:endParaRPr lang="es-ES" sz="2200" dirty="0">
              <a:solidFill>
                <a:srgbClr val="003399"/>
              </a:solidFill>
              <a:latin typeface="Cambria Math" panose="02040503050406030204" pitchFamily="18" charset="0"/>
              <a:ea typeface="Cambria Math" panose="02040503050406030204" pitchFamily="18" charset="0"/>
            </a:endParaRPr>
          </a:p>
          <a:p>
            <a:pPr algn="just"/>
            <a:r>
              <a:rPr lang="es-ES" sz="2200" b="0" i="0" dirty="0">
                <a:solidFill>
                  <a:srgbClr val="003399"/>
                </a:solidFill>
                <a:effectLst/>
                <a:latin typeface="Cambria Math" panose="02040503050406030204" pitchFamily="18" charset="0"/>
                <a:ea typeface="Cambria Math" panose="02040503050406030204" pitchFamily="18" charset="0"/>
              </a:rPr>
              <a:t>En la familia se aprende: </a:t>
            </a:r>
            <a:r>
              <a:rPr lang="es-ES" sz="2200" b="1" i="0" dirty="0">
                <a:solidFill>
                  <a:srgbClr val="003399"/>
                </a:solidFill>
                <a:effectLst/>
                <a:latin typeface="Cambria Math" panose="02040503050406030204" pitchFamily="18" charset="0"/>
                <a:ea typeface="Cambria Math" panose="02040503050406030204" pitchFamily="18" charset="0"/>
              </a:rPr>
              <a:t>la no discriminación, la tolerancia, la empatía, la solidaridad, el respeto aun en </a:t>
            </a:r>
            <a:r>
              <a:rPr lang="es-ES" sz="2200" b="1" i="0" u="sng" dirty="0">
                <a:solidFill>
                  <a:srgbClr val="003399"/>
                </a:solidFill>
                <a:effectLst/>
                <a:latin typeface="Cambria Math" panose="02040503050406030204" pitchFamily="18" charset="0"/>
                <a:ea typeface="Cambria Math" panose="02040503050406030204" pitchFamily="18" charset="0"/>
              </a:rPr>
              <a:t>desacuerdos.</a:t>
            </a:r>
          </a:p>
          <a:p>
            <a:pPr algn="just"/>
            <a:endParaRPr lang="es-ES" sz="2200" b="0" i="0" dirty="0">
              <a:solidFill>
                <a:srgbClr val="003399"/>
              </a:solidFill>
              <a:effectLst/>
              <a:latin typeface="Cambria Math" panose="02040503050406030204" pitchFamily="18" charset="0"/>
              <a:ea typeface="Cambria Math" panose="02040503050406030204" pitchFamily="18" charset="0"/>
            </a:endParaRPr>
          </a:p>
          <a:p>
            <a:pPr algn="just"/>
            <a:r>
              <a:rPr lang="es-ES" sz="2200" dirty="0">
                <a:solidFill>
                  <a:srgbClr val="003399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E</a:t>
            </a:r>
            <a:r>
              <a:rPr lang="es-ES" sz="2200" b="1" i="0" dirty="0">
                <a:solidFill>
                  <a:srgbClr val="003399"/>
                </a:solidFill>
                <a:effectLst/>
                <a:latin typeface="Cambria Math" panose="02040503050406030204" pitchFamily="18" charset="0"/>
                <a:ea typeface="Cambria Math" panose="02040503050406030204" pitchFamily="18" charset="0"/>
              </a:rPr>
              <a:t>n su núcleo se desarrolla la autoestima, esencial para el bienestar personal.</a:t>
            </a:r>
          </a:p>
          <a:p>
            <a:pPr algn="just"/>
            <a:r>
              <a:rPr lang="es-ES" sz="2200" b="0" i="0" dirty="0">
                <a:solidFill>
                  <a:srgbClr val="003399"/>
                </a:solidFill>
                <a:effectLst/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</a:p>
          <a:p>
            <a:pPr algn="just"/>
            <a:r>
              <a:rPr lang="es-ES" sz="2200" b="0" i="0" dirty="0">
                <a:solidFill>
                  <a:srgbClr val="003399"/>
                </a:solidFill>
                <a:effectLst/>
                <a:latin typeface="Cambria Math" panose="02040503050406030204" pitchFamily="18" charset="0"/>
                <a:ea typeface="Cambria Math" panose="02040503050406030204" pitchFamily="18" charset="0"/>
              </a:rPr>
              <a:t>A sus integrantes les f</a:t>
            </a:r>
            <a:r>
              <a:rPr lang="es-ES" sz="2200" b="1" i="0" dirty="0">
                <a:solidFill>
                  <a:srgbClr val="003399"/>
                </a:solidFill>
                <a:effectLst/>
                <a:latin typeface="Cambria Math" panose="02040503050406030204" pitchFamily="18" charset="0"/>
                <a:ea typeface="Cambria Math" panose="02040503050406030204" pitchFamily="18" charset="0"/>
              </a:rPr>
              <a:t>orma en un carácter sólido y valores que les permitan enfrentar los desafíos de la vida.</a:t>
            </a:r>
          </a:p>
          <a:p>
            <a:pPr algn="just"/>
            <a:endParaRPr lang="es-ES" sz="2200" b="1" dirty="0">
              <a:solidFill>
                <a:srgbClr val="003399"/>
              </a:solidFill>
              <a:latin typeface="Cambria Math" panose="02040503050406030204" pitchFamily="18" charset="0"/>
              <a:ea typeface="Cambria Math" panose="02040503050406030204" pitchFamily="18" charset="0"/>
            </a:endParaRPr>
          </a:p>
          <a:p>
            <a:pPr algn="just"/>
            <a:r>
              <a:rPr lang="es-ES" sz="1600" b="1" i="1" dirty="0">
                <a:solidFill>
                  <a:srgbClr val="003399"/>
                </a:solidFill>
                <a:effectLst/>
                <a:latin typeface="Cambria Math" panose="02040503050406030204" pitchFamily="18" charset="0"/>
                <a:ea typeface="Cambria Math" panose="02040503050406030204" pitchFamily="18" charset="0"/>
              </a:rPr>
              <a:t>Altarejos F. El papel de la familia en la humanización de la sociedad,p16</a:t>
            </a:r>
            <a:endParaRPr lang="es-ES" sz="1600" b="0" i="1" dirty="0">
              <a:solidFill>
                <a:srgbClr val="003399"/>
              </a:solidFill>
              <a:effectLst/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3533130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CuadroTexto 40">
            <a:extLst>
              <a:ext uri="{FF2B5EF4-FFF2-40B4-BE49-F238E27FC236}">
                <a16:creationId xmlns:a16="http://schemas.microsoft.com/office/drawing/2014/main" id="{7758EC6A-B2C3-89F3-22A4-75D04CEE29BB}"/>
              </a:ext>
            </a:extLst>
          </p:cNvPr>
          <p:cNvSpPr txBox="1"/>
          <p:nvPr/>
        </p:nvSpPr>
        <p:spPr>
          <a:xfrm>
            <a:off x="417687" y="1885374"/>
            <a:ext cx="3787423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ES" sz="2000" b="0" u="none" strike="noStrike" dirty="0">
                <a:effectLst/>
                <a:latin typeface="Cambria Math" panose="02040503050406030204" pitchFamily="18" charset="0"/>
                <a:ea typeface="Cambria Math" panose="02040503050406030204" pitchFamily="18" charset="0"/>
              </a:rPr>
              <a:t>El </a:t>
            </a:r>
            <a:r>
              <a:rPr lang="es-ES" sz="2000" b="1" u="none" strike="noStrike" dirty="0">
                <a:effectLst/>
                <a:latin typeface="Cambria Math" panose="02040503050406030204" pitchFamily="18" charset="0"/>
                <a:ea typeface="Cambria Math" panose="02040503050406030204" pitchFamily="18" charset="0"/>
              </a:rPr>
              <a:t>Papa León XIV</a:t>
            </a:r>
            <a:r>
              <a:rPr lang="es-ES" sz="2000" dirty="0">
                <a:latin typeface="Cambria Math" panose="02040503050406030204" pitchFamily="18" charset="0"/>
                <a:ea typeface="Cambria Math" panose="02040503050406030204" pitchFamily="18" charset="0"/>
              </a:rPr>
              <a:t> la familia, un pilar de esperanza, un "gran milagro" y el núcleo fundamental de la sociedad y la Iglesia. </a:t>
            </a:r>
            <a:endParaRPr lang="es-PE" sz="2000" dirty="0"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p:pic>
        <p:nvPicPr>
          <p:cNvPr id="43" name="Imagen 42">
            <a:extLst>
              <a:ext uri="{FF2B5EF4-FFF2-40B4-BE49-F238E27FC236}">
                <a16:creationId xmlns:a16="http://schemas.microsoft.com/office/drawing/2014/main" id="{9823E4B9-D45F-5956-6B05-317FE4DE68D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0" y="0"/>
            <a:ext cx="3787423" cy="5143500"/>
          </a:xfrm>
          <a:prstGeom prst="rect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0C5779FD-93BF-2B47-F721-F1764539A1E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3868"/>
          <a:stretch/>
        </p:blipFill>
        <p:spPr>
          <a:xfrm>
            <a:off x="270934" y="0"/>
            <a:ext cx="5439128" cy="5143500"/>
          </a:xfrm>
          <a:prstGeom prst="rect">
            <a:avLst/>
          </a:prstGeom>
          <a:ln>
            <a:solidFill>
              <a:srgbClr val="003399"/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1DA13833-EDF3-62D5-20D3-E778129D81C2}"/>
              </a:ext>
            </a:extLst>
          </p:cNvPr>
          <p:cNvSpPr txBox="1"/>
          <p:nvPr/>
        </p:nvSpPr>
        <p:spPr>
          <a:xfrm>
            <a:off x="5819423" y="1678170"/>
            <a:ext cx="2963334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ES" sz="1800" dirty="0">
                <a:latin typeface="Cambria Math" panose="02040503050406030204" pitchFamily="18" charset="0"/>
                <a:ea typeface="Cambria Math" panose="02040503050406030204" pitchFamily="18" charset="0"/>
              </a:rPr>
              <a:t>Papa Francisco la familia:  primer lugar donde se aprende a amar, el pilar fundamental de la sociedad y un "hospital de campaña" donde se sanan las heridas a través de la misericordia cotidiana.</a:t>
            </a:r>
            <a:endParaRPr lang="es-PE" sz="1800" dirty="0"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9786107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0B50F0F1-B708-ABED-C6A7-1BD59749669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111" r="988"/>
          <a:stretch/>
        </p:blipFill>
        <p:spPr>
          <a:xfrm>
            <a:off x="101600" y="77932"/>
            <a:ext cx="8952089" cy="4987636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</p:pic>
    </p:spTree>
    <p:extLst>
      <p:ext uri="{BB962C8B-B14F-4D97-AF65-F5344CB8AC3E}">
        <p14:creationId xmlns:p14="http://schemas.microsoft.com/office/powerpoint/2010/main" val="5585756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CuadroTexto 20">
            <a:extLst>
              <a:ext uri="{FF2B5EF4-FFF2-40B4-BE49-F238E27FC236}">
                <a16:creationId xmlns:a16="http://schemas.microsoft.com/office/drawing/2014/main" id="{ACF3ADC0-9FE2-CDF4-13B6-932E37ACF3A5}"/>
              </a:ext>
            </a:extLst>
          </p:cNvPr>
          <p:cNvSpPr txBox="1"/>
          <p:nvPr/>
        </p:nvSpPr>
        <p:spPr>
          <a:xfrm>
            <a:off x="722489" y="418101"/>
            <a:ext cx="7699021" cy="17851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ES" sz="2200" dirty="0">
                <a:solidFill>
                  <a:srgbClr val="0000FF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La familia como aliada estratégica  aporta conocimiento de sus integrantes, acompañamiento y recursos para alcanzar objetivos compartidos con la escuela, las organizaciones y la comunidad. Reconocerla como aliada significa </a:t>
            </a:r>
            <a:r>
              <a:rPr lang="es-ES" sz="2200" b="1" dirty="0">
                <a:solidFill>
                  <a:srgbClr val="0000FF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valorar su voz e incorporarla en la planificación, las decisiones y las acciones</a:t>
            </a:r>
            <a:r>
              <a:rPr lang="es-ES" sz="2200" dirty="0">
                <a:solidFill>
                  <a:srgbClr val="0000FF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.</a:t>
            </a:r>
          </a:p>
        </p:txBody>
      </p:sp>
      <p:graphicFrame>
        <p:nvGraphicFramePr>
          <p:cNvPr id="2" name="Diagrama 1">
            <a:extLst>
              <a:ext uri="{FF2B5EF4-FFF2-40B4-BE49-F238E27FC236}">
                <a16:creationId xmlns:a16="http://schemas.microsoft.com/office/drawing/2014/main" id="{E560B575-973C-1563-093E-D7A5FC3CDEC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568874137"/>
              </p:ext>
            </p:extLst>
          </p:nvPr>
        </p:nvGraphicFramePr>
        <p:xfrm>
          <a:off x="2064706" y="2459015"/>
          <a:ext cx="5014586" cy="254020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4" name="Imagen 3">
            <a:extLst>
              <a:ext uri="{FF2B5EF4-FFF2-40B4-BE49-F238E27FC236}">
                <a16:creationId xmlns:a16="http://schemas.microsoft.com/office/drawing/2014/main" id="{C6248590-7674-773F-F64A-F0B4F75D44C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837473B0-CC2E-450A-ABE3-18F120FF3D39}">
                <a1611:picAttrSrcUrl xmlns:a1611="http://schemas.microsoft.com/office/drawing/2016/11/main" r:id="rId8"/>
              </a:ext>
            </a:extLst>
          </a:blip>
          <a:stretch>
            <a:fillRect/>
          </a:stretch>
        </p:blipFill>
        <p:spPr>
          <a:xfrm rot="10800000" flipV="1">
            <a:off x="4027799" y="3293272"/>
            <a:ext cx="1088399" cy="78075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49454182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uadroTexto 6">
            <a:extLst>
              <a:ext uri="{FF2B5EF4-FFF2-40B4-BE49-F238E27FC236}">
                <a16:creationId xmlns:a16="http://schemas.microsoft.com/office/drawing/2014/main" id="{0BB10B76-B234-2581-5541-5DD15816B9FA}"/>
              </a:ext>
            </a:extLst>
          </p:cNvPr>
          <p:cNvSpPr txBox="1"/>
          <p:nvPr/>
        </p:nvSpPr>
        <p:spPr>
          <a:xfrm>
            <a:off x="716845" y="150911"/>
            <a:ext cx="7461954" cy="11387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sz="3400" b="1" dirty="0">
                <a:ln>
                  <a:solidFill>
                    <a:srgbClr val="003399"/>
                  </a:solidFill>
                </a:ln>
                <a:solidFill>
                  <a:srgbClr val="0033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reaming Outloud Pro" panose="03050502040302030504" pitchFamily="66" charset="0"/>
                <a:cs typeface="Dreaming Outloud Pro" panose="03050502040302030504" pitchFamily="66" charset="0"/>
              </a:rPr>
              <a:t>CLAVES DE UNA COMUNICACIÓN QUE CONSTRUYE COMUNIDAD</a:t>
            </a:r>
            <a:endParaRPr lang="es-PE" sz="3400" b="1" dirty="0">
              <a:ln>
                <a:solidFill>
                  <a:srgbClr val="003399"/>
                </a:solidFill>
              </a:ln>
              <a:solidFill>
                <a:srgbClr val="0033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reaming Outloud Pro" panose="03050502040302030504" pitchFamily="66" charset="0"/>
              <a:cs typeface="Dreaming Outloud Pro" panose="03050502040302030504" pitchFamily="66" charset="0"/>
            </a:endParaRP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6DBC28A1-1B06-BF55-C850-FD482531B1F4}"/>
              </a:ext>
            </a:extLst>
          </p:cNvPr>
          <p:cNvSpPr txBox="1"/>
          <p:nvPr/>
        </p:nvSpPr>
        <p:spPr>
          <a:xfrm>
            <a:off x="406400" y="1289684"/>
            <a:ext cx="8545689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 algn="just">
              <a:buFont typeface="+mj-lt"/>
              <a:buAutoNum type="arabicParenR"/>
            </a:pPr>
            <a:r>
              <a:rPr lang="es-ES" sz="1600" b="1" dirty="0">
                <a:solidFill>
                  <a:srgbClr val="FF000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Comunicación bidireccional y positiva: </a:t>
            </a:r>
            <a:r>
              <a:rPr lang="es-ES" sz="1600" b="1" dirty="0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Todos pueden hablar y ser escuchados, no hay imposiciones hay </a:t>
            </a:r>
            <a:r>
              <a:rPr lang="es-ES" sz="1600" dirty="0">
                <a:latin typeface="Cambria Math" panose="02040503050406030204" pitchFamily="18" charset="0"/>
                <a:ea typeface="Cambria Math" panose="02040503050406030204" pitchFamily="18" charset="0"/>
              </a:rPr>
              <a:t>equilibrio: familia, hijos, profesores. Los avisos de mejora con reportes de logros y aspectos positivos (regla de tres contactos positivos por cada llamada difícil)</a:t>
            </a:r>
          </a:p>
          <a:p>
            <a:pPr algn="just"/>
            <a:endParaRPr lang="es-ES" sz="1600" dirty="0">
              <a:latin typeface="Cambria Math" panose="02040503050406030204" pitchFamily="18" charset="0"/>
              <a:ea typeface="Cambria Math" panose="02040503050406030204" pitchFamily="18" charset="0"/>
            </a:endParaRPr>
          </a:p>
          <a:p>
            <a:pPr marL="342900" indent="-342900" algn="just">
              <a:buFont typeface="+mj-lt"/>
              <a:buAutoNum type="arabicParenR"/>
            </a:pPr>
            <a:r>
              <a:rPr lang="es-ES" sz="1600" b="1" dirty="0">
                <a:solidFill>
                  <a:srgbClr val="FF000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Reconocimiento de saberes, (fondos de conocimiento): </a:t>
            </a:r>
            <a:r>
              <a:rPr lang="es-ES" sz="1600" dirty="0">
                <a:latin typeface="Cambria Math" panose="02040503050406030204" pitchFamily="18" charset="0"/>
                <a:ea typeface="Cambria Math" panose="02040503050406030204" pitchFamily="18" charset="0"/>
              </a:rPr>
              <a:t>Reconocer y valorar los saberes, habilidades, oficios y experiencias de cada familia como recursos pedagógicos valiosos y no solo como un apoyo asistencial.</a:t>
            </a:r>
          </a:p>
          <a:p>
            <a:pPr marL="342900" indent="-342900" algn="just">
              <a:buFont typeface="+mj-lt"/>
              <a:buAutoNum type="arabicParenR"/>
            </a:pPr>
            <a:endParaRPr lang="es-ES" sz="1600" dirty="0">
              <a:latin typeface="Cambria Math" panose="02040503050406030204" pitchFamily="18" charset="0"/>
              <a:ea typeface="Cambria Math" panose="02040503050406030204" pitchFamily="18" charset="0"/>
            </a:endParaRPr>
          </a:p>
          <a:p>
            <a:pPr marL="342900" indent="-342900" algn="just">
              <a:buFont typeface="+mj-lt"/>
              <a:buAutoNum type="arabicParenR"/>
            </a:pPr>
            <a:r>
              <a:rPr lang="es-ES" sz="1600" b="1" dirty="0">
                <a:solidFill>
                  <a:srgbClr val="FF000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Corresponsabilidad: </a:t>
            </a:r>
            <a:r>
              <a:rPr lang="es-ES" sz="1600" dirty="0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roles claros del Estado, la escuela y la familia asumido con responsabilidad en los derechos y deberes del alumno e </a:t>
            </a:r>
            <a:r>
              <a:rPr lang="es-ES" sz="1600" dirty="0">
                <a:latin typeface="Cambria Math" panose="02040503050406030204" pitchFamily="18" charset="0"/>
                <a:ea typeface="Cambria Math" panose="02040503050406030204" pitchFamily="18" charset="0"/>
              </a:rPr>
              <a:t>integrar a familias con diversas lenguas o realidades sociales.</a:t>
            </a:r>
          </a:p>
          <a:p>
            <a:pPr marL="342900" indent="-342900" algn="just">
              <a:buFont typeface="+mj-lt"/>
              <a:buAutoNum type="arabicParenR"/>
            </a:pPr>
            <a:endParaRPr lang="es-ES" sz="1600" dirty="0">
              <a:latin typeface="Cambria Math" panose="02040503050406030204" pitchFamily="18" charset="0"/>
              <a:ea typeface="Cambria Math" panose="02040503050406030204" pitchFamily="18" charset="0"/>
            </a:endParaRPr>
          </a:p>
          <a:p>
            <a:pPr marL="342900" indent="-342900" algn="just">
              <a:buFont typeface="+mj-lt"/>
              <a:buAutoNum type="arabicParenR"/>
            </a:pPr>
            <a:r>
              <a:rPr lang="es-ES" sz="1600" b="1" dirty="0">
                <a:solidFill>
                  <a:srgbClr val="FF000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Participación activa frente no asistencialismo: </a:t>
            </a:r>
            <a:r>
              <a:rPr lang="es-ES" sz="1600" dirty="0">
                <a:latin typeface="Cambria Math" panose="02040503050406030204" pitchFamily="18" charset="0"/>
                <a:ea typeface="Cambria Math" panose="02040503050406030204" pitchFamily="18" charset="0"/>
              </a:rPr>
              <a:t>Convertir a las familias de simples "receptores </a:t>
            </a:r>
            <a:r>
              <a:rPr lang="es-ES" sz="1600" b="1" dirty="0">
                <a:latin typeface="Cambria Math" panose="02040503050406030204" pitchFamily="18" charset="0"/>
                <a:ea typeface="Cambria Math" panose="02040503050406030204" pitchFamily="18" charset="0"/>
              </a:rPr>
              <a:t>en agentes de cambio, dándoles orientación, soporte emocional y espacios de bienestar para los padres o tutores para reducir el estrés de la crianza</a:t>
            </a:r>
            <a:endParaRPr lang="es-PE" sz="1600" dirty="0"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659830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EC900400-3508-3ED1-A76E-CE8FA8B6675D}"/>
              </a:ext>
            </a:extLst>
          </p:cNvPr>
          <p:cNvSpPr txBox="1"/>
          <p:nvPr/>
        </p:nvSpPr>
        <p:spPr>
          <a:xfrm>
            <a:off x="338667" y="1224947"/>
            <a:ext cx="8325555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ES" sz="2000" b="0" i="0" u="none" strike="noStrike" baseline="0" dirty="0">
                <a:solidFill>
                  <a:srgbClr val="00000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La creación de </a:t>
            </a:r>
            <a:r>
              <a:rPr lang="es-ES" sz="2000" b="1" i="0" u="none" strike="noStrike" baseline="0" dirty="0">
                <a:solidFill>
                  <a:srgbClr val="00000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alianzas entre la familia y la escuela requiere un cambio de paradigma</a:t>
            </a:r>
            <a:r>
              <a:rPr lang="es-ES" sz="2000" b="0" i="0" u="none" strike="noStrike" baseline="0" dirty="0">
                <a:solidFill>
                  <a:srgbClr val="00000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 en la forma en que se concibe el rol de los padres. La educación debe ser vista como un </a:t>
            </a:r>
            <a:r>
              <a:rPr lang="es-ES" sz="2000" b="1" i="0" u="none" strike="noStrike" baseline="0" dirty="0">
                <a:solidFill>
                  <a:srgbClr val="00000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esfuerzo conjunto</a:t>
            </a:r>
            <a:r>
              <a:rPr lang="es-ES" sz="2000" b="0" i="0" u="none" strike="noStrike" baseline="0" dirty="0">
                <a:solidFill>
                  <a:srgbClr val="00000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, donde todos los actores: padres, maestros y estudiantes trabajen hacia un objetivo común. Este enfoque colaborativo no solo enriquece el proceso educativo, sino que también empodera a los padres, haciéndolos sentir parte integral de la experiencia de aprendizaje.</a:t>
            </a:r>
          </a:p>
          <a:p>
            <a:pPr algn="just"/>
            <a:endParaRPr lang="es-ES" sz="2000" dirty="0">
              <a:latin typeface="Cambria Math" panose="02040503050406030204" pitchFamily="18" charset="0"/>
              <a:ea typeface="Cambria Math" panose="02040503050406030204" pitchFamily="18" charset="0"/>
            </a:endParaRPr>
          </a:p>
          <a:p>
            <a:pPr algn="just"/>
            <a:r>
              <a:rPr lang="es-ES" sz="1200" i="0" u="none" strike="noStrike" baseline="0" dirty="0">
                <a:solidFill>
                  <a:srgbClr val="00000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Ramón Naranjo MV, Tama </a:t>
            </a:r>
            <a:r>
              <a:rPr lang="es-ES" sz="1200" i="0" u="none" strike="noStrike" baseline="0" dirty="0" err="1">
                <a:solidFill>
                  <a:srgbClr val="00000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Cañola</a:t>
            </a:r>
            <a:r>
              <a:rPr lang="es-ES" sz="1200" i="0" u="none" strike="noStrike" baseline="0" dirty="0">
                <a:solidFill>
                  <a:srgbClr val="00000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 OJ, Karr Rodríguez KJ, </a:t>
            </a:r>
            <a:r>
              <a:rPr lang="es-ES" sz="1200" i="0" u="none" strike="noStrike" baseline="0" dirty="0" err="1">
                <a:solidFill>
                  <a:srgbClr val="00000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Guanuchi</a:t>
            </a:r>
            <a:r>
              <a:rPr lang="es-ES" sz="1200" i="0" u="none" strike="noStrike" baseline="0" dirty="0">
                <a:solidFill>
                  <a:srgbClr val="00000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 Brito JY, Torres Jiménez SJ. Estrategias para fomentar la participación familiar en el proceso educativo: creando aliados en el aprendizaje de los educandos. </a:t>
            </a:r>
            <a:r>
              <a:rPr lang="es-ES" sz="1200" i="0" u="none" strike="noStrike" baseline="0" dirty="0" err="1">
                <a:solidFill>
                  <a:srgbClr val="00000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Arandú</a:t>
            </a:r>
            <a:r>
              <a:rPr lang="es-ES" sz="1200" i="0" u="none" strike="noStrike" baseline="0" dirty="0">
                <a:solidFill>
                  <a:srgbClr val="00000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 [Internet]. 2025;12(2):4745–59. Disponible en: http://dx.doi.org/10.69639/arandu.v12i2.1260</a:t>
            </a:r>
          </a:p>
          <a:p>
            <a:pPr algn="just"/>
            <a:endParaRPr lang="es-ES" sz="2000" dirty="0"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9082036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EC1AEAC8-C422-86F3-A105-E2F628CC9AD5}"/>
              </a:ext>
            </a:extLst>
          </p:cNvPr>
          <p:cNvSpPr txBox="1"/>
          <p:nvPr/>
        </p:nvSpPr>
        <p:spPr>
          <a:xfrm>
            <a:off x="942622" y="1837169"/>
            <a:ext cx="7258755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sz="2400" b="1" dirty="0">
                <a:solidFill>
                  <a:srgbClr val="0033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 Math" panose="02040503050406030204" pitchFamily="18" charset="0"/>
                <a:ea typeface="Cambria Math" panose="02040503050406030204" pitchFamily="18" charset="0"/>
              </a:rPr>
              <a:t>FORMANDO EL CORAZON: DESDE LA PERPECTIVA LA FAMILIA COMO ALIADA ESTRATÉGICA: COMUNICACIÓN QUE CONSTRUYE COMUNIDAD</a:t>
            </a:r>
            <a:endParaRPr lang="es-PE" sz="2400" b="1" dirty="0">
              <a:solidFill>
                <a:srgbClr val="0033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0455710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390340D2-6075-B1B0-E711-EB81160641D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960" r="1209"/>
          <a:stretch/>
        </p:blipFill>
        <p:spPr>
          <a:xfrm>
            <a:off x="90312" y="0"/>
            <a:ext cx="8940800" cy="5143500"/>
          </a:xfrm>
          <a:prstGeom prst="rect">
            <a:avLst/>
          </a:prstGeom>
          <a:ln>
            <a:solidFill>
              <a:srgbClr val="FF0000"/>
            </a:solidFill>
          </a:ln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</p:pic>
    </p:spTree>
    <p:extLst>
      <p:ext uri="{BB962C8B-B14F-4D97-AF65-F5344CB8AC3E}">
        <p14:creationId xmlns:p14="http://schemas.microsoft.com/office/powerpoint/2010/main" val="44834501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>
            <a:extLst>
              <a:ext uri="{FF2B5EF4-FFF2-40B4-BE49-F238E27FC236}">
                <a16:creationId xmlns:a16="http://schemas.microsoft.com/office/drawing/2014/main" id="{29270F4C-B65E-016D-7E81-0E9F3D032F13}"/>
              </a:ext>
            </a:extLst>
          </p:cNvPr>
          <p:cNvSpPr txBox="1"/>
          <p:nvPr/>
        </p:nvSpPr>
        <p:spPr>
          <a:xfrm>
            <a:off x="448734" y="362515"/>
            <a:ext cx="4572000" cy="1815882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342900" indent="-342900" algn="just">
              <a:buAutoNum type="arabicPeriod"/>
            </a:pPr>
            <a:r>
              <a:rPr lang="es-ES" dirty="0">
                <a:solidFill>
                  <a:srgbClr val="0033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 Math" panose="02040503050406030204" pitchFamily="18" charset="0"/>
                <a:ea typeface="Cambria Math" panose="02040503050406030204" pitchFamily="18" charset="0"/>
              </a:rPr>
              <a:t>EL NÚCLEO: "FORMANDO EL CORAZÓN“: CULTIVAR</a:t>
            </a:r>
          </a:p>
          <a:p>
            <a:pPr marL="342900" indent="-342900" algn="just">
              <a:buAutoNum type="arabicPeriod"/>
            </a:pPr>
            <a:endParaRPr lang="es-ES" dirty="0">
              <a:solidFill>
                <a:srgbClr val="0033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 Math" panose="02040503050406030204" pitchFamily="18" charset="0"/>
              <a:ea typeface="Cambria Math" panose="02040503050406030204" pitchFamily="18" charset="0"/>
            </a:endParaRPr>
          </a:p>
          <a:p>
            <a:pPr marL="285750" indent="-285750" algn="just">
              <a:buFont typeface="Courier New" panose="02070309020205020404" pitchFamily="49" charset="0"/>
              <a:buChar char="o"/>
            </a:pPr>
            <a:r>
              <a:rPr lang="es-ES" b="1" dirty="0">
                <a:latin typeface="Cambria Math" panose="02040503050406030204" pitchFamily="18" charset="0"/>
                <a:ea typeface="Cambria Math" panose="02040503050406030204" pitchFamily="18" charset="0"/>
              </a:rPr>
              <a:t>La inteligencia emocional en casa</a:t>
            </a:r>
            <a:r>
              <a:rPr lang="es-ES" dirty="0">
                <a:latin typeface="Cambria Math" panose="02040503050406030204" pitchFamily="18" charset="0"/>
                <a:ea typeface="Cambria Math" panose="02040503050406030204" pitchFamily="18" charset="0"/>
              </a:rPr>
              <a:t>: Enseñar a identificar, validar y gestionar las emociones desde la infancia.</a:t>
            </a:r>
          </a:p>
          <a:p>
            <a:pPr marL="285750" indent="-285750" algn="just">
              <a:buFont typeface="Courier New" panose="02070309020205020404" pitchFamily="49" charset="0"/>
              <a:buChar char="o"/>
            </a:pPr>
            <a:r>
              <a:rPr lang="es-ES" b="1" dirty="0">
                <a:latin typeface="Cambria Math" panose="02040503050406030204" pitchFamily="18" charset="0"/>
                <a:ea typeface="Cambria Math" panose="02040503050406030204" pitchFamily="18" charset="0"/>
              </a:rPr>
              <a:t>Educación</a:t>
            </a:r>
            <a:r>
              <a:rPr lang="es-ES" dirty="0">
                <a:latin typeface="Cambria Math" panose="02040503050406030204" pitchFamily="18" charset="0"/>
                <a:ea typeface="Cambria Math" panose="02040503050406030204" pitchFamily="18" charset="0"/>
              </a:rPr>
              <a:t> del carácter: Sembrar la empatía, la resiliencia, la gratitud y la compasión. El "corazón" representa la brújula moral del individuo.</a:t>
            </a:r>
            <a:endParaRPr lang="es-PE" dirty="0"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680F87EE-D681-72D6-8D3C-02DE7E426F60}"/>
              </a:ext>
            </a:extLst>
          </p:cNvPr>
          <p:cNvSpPr txBox="1"/>
          <p:nvPr/>
        </p:nvSpPr>
        <p:spPr>
          <a:xfrm>
            <a:off x="448734" y="2413063"/>
            <a:ext cx="4572000" cy="2462213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  <a:ln>
            <a:solidFill>
              <a:schemeClr val="bg2">
                <a:lumMod val="40000"/>
                <a:lumOff val="60000"/>
              </a:schemeClr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342900" indent="-342900" algn="just">
              <a:buFont typeface="+mj-lt"/>
              <a:buAutoNum type="arabicPeriod" startAt="2"/>
            </a:pPr>
            <a:r>
              <a:rPr lang="es-ES" dirty="0">
                <a:solidFill>
                  <a:srgbClr val="0033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 Math" panose="02040503050406030204" pitchFamily="18" charset="0"/>
                <a:ea typeface="Cambria Math" panose="02040503050406030204" pitchFamily="18" charset="0"/>
              </a:rPr>
              <a:t>EL ACTOR CLAVE: "LA FAMILIA COMO ALIADA ESTRATÉGICA“</a:t>
            </a:r>
          </a:p>
          <a:p>
            <a:pPr algn="just"/>
            <a:endParaRPr lang="es-ES" dirty="0">
              <a:latin typeface="Cambria Math" panose="02040503050406030204" pitchFamily="18" charset="0"/>
              <a:ea typeface="Cambria Math" panose="02040503050406030204" pitchFamily="18" charset="0"/>
            </a:endParaRPr>
          </a:p>
          <a:p>
            <a:pPr marL="285750" indent="-285750" algn="just">
              <a:buFont typeface="Wingdings" panose="05000000000000000000" pitchFamily="2" charset="2"/>
              <a:buChar char="§"/>
            </a:pPr>
            <a:r>
              <a:rPr lang="es-ES" b="1" dirty="0">
                <a:latin typeface="Cambria Math" panose="02040503050406030204" pitchFamily="18" charset="0"/>
                <a:ea typeface="Cambria Math" panose="02040503050406030204" pitchFamily="18" charset="0"/>
              </a:rPr>
              <a:t>Corresponsabilidad: </a:t>
            </a:r>
            <a:r>
              <a:rPr lang="es-ES" dirty="0">
                <a:latin typeface="Cambria Math" panose="02040503050406030204" pitchFamily="18" charset="0"/>
                <a:ea typeface="Cambria Math" panose="02040503050406030204" pitchFamily="18" charset="0"/>
              </a:rPr>
              <a:t>La escuela instruye, pero la familia </a:t>
            </a:r>
            <a:r>
              <a:rPr lang="es-ES" b="1" dirty="0">
                <a:latin typeface="Cambria Math" panose="02040503050406030204" pitchFamily="18" charset="0"/>
                <a:ea typeface="Cambria Math" panose="02040503050406030204" pitchFamily="18" charset="0"/>
              </a:rPr>
              <a:t>educa</a:t>
            </a:r>
            <a:r>
              <a:rPr lang="es-ES" dirty="0">
                <a:latin typeface="Cambria Math" panose="02040503050406030204" pitchFamily="18" charset="0"/>
                <a:ea typeface="Cambria Math" panose="02040503050406030204" pitchFamily="18" charset="0"/>
              </a:rPr>
              <a:t>. Ambos deben trabajar en sintonía con los mismos objetivos y valores.</a:t>
            </a:r>
          </a:p>
          <a:p>
            <a:pPr marL="285750" indent="-285750" algn="just">
              <a:buFont typeface="Wingdings" panose="05000000000000000000" pitchFamily="2" charset="2"/>
              <a:buChar char="§"/>
            </a:pPr>
            <a:endParaRPr lang="es-ES" dirty="0">
              <a:latin typeface="Cambria Math" panose="02040503050406030204" pitchFamily="18" charset="0"/>
              <a:ea typeface="Cambria Math" panose="02040503050406030204" pitchFamily="18" charset="0"/>
            </a:endParaRPr>
          </a:p>
          <a:p>
            <a:pPr marL="285750" indent="-285750" algn="just">
              <a:buFont typeface="Wingdings" panose="05000000000000000000" pitchFamily="2" charset="2"/>
              <a:buChar char="§"/>
            </a:pPr>
            <a:r>
              <a:rPr lang="es-ES" b="1" dirty="0">
                <a:latin typeface="Cambria Math" panose="02040503050406030204" pitchFamily="18" charset="0"/>
                <a:ea typeface="Cambria Math" panose="02040503050406030204" pitchFamily="18" charset="0"/>
              </a:rPr>
              <a:t>Modelado de conducta</a:t>
            </a:r>
            <a:r>
              <a:rPr lang="es-ES" dirty="0">
                <a:latin typeface="Cambria Math" panose="02040503050406030204" pitchFamily="18" charset="0"/>
                <a:ea typeface="Cambria Math" panose="02040503050406030204" pitchFamily="18" charset="0"/>
              </a:rPr>
              <a:t>: Los hijos no solo escuchan lo que los padres dicen, sino que </a:t>
            </a:r>
            <a:r>
              <a:rPr lang="es-ES" b="1" dirty="0">
                <a:latin typeface="Cambria Math" panose="02040503050406030204" pitchFamily="18" charset="0"/>
                <a:ea typeface="Cambria Math" panose="02040503050406030204" pitchFamily="18" charset="0"/>
              </a:rPr>
              <a:t>absorben lo que ven</a:t>
            </a:r>
            <a:r>
              <a:rPr lang="es-ES" dirty="0">
                <a:latin typeface="Cambria Math" panose="02040503050406030204" pitchFamily="18" charset="0"/>
                <a:ea typeface="Cambria Math" panose="02040503050406030204" pitchFamily="18" charset="0"/>
              </a:rPr>
              <a:t>. La familia es el </a:t>
            </a:r>
            <a:r>
              <a:rPr lang="es-ES" b="1" dirty="0">
                <a:latin typeface="Cambria Math" panose="02040503050406030204" pitchFamily="18" charset="0"/>
                <a:ea typeface="Cambria Math" panose="02040503050406030204" pitchFamily="18" charset="0"/>
              </a:rPr>
              <a:t>laboratorio</a:t>
            </a:r>
            <a:r>
              <a:rPr lang="es-ES" dirty="0">
                <a:latin typeface="Cambria Math" panose="02040503050406030204" pitchFamily="18" charset="0"/>
                <a:ea typeface="Cambria Math" panose="02040503050406030204" pitchFamily="18" charset="0"/>
              </a:rPr>
              <a:t> donde se practican las primeras relaciones humanas.</a:t>
            </a:r>
            <a:endParaRPr lang="es-PE" dirty="0"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1AEB13B9-8D6A-C2C6-6C46-6EE99147240E}"/>
              </a:ext>
            </a:extLst>
          </p:cNvPr>
          <p:cNvSpPr txBox="1"/>
          <p:nvPr/>
        </p:nvSpPr>
        <p:spPr>
          <a:xfrm>
            <a:off x="5136444" y="973277"/>
            <a:ext cx="3781778" cy="3754874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342900" indent="-342900" algn="just">
              <a:buFont typeface="+mj-lt"/>
              <a:buAutoNum type="arabicPeriod" startAt="3"/>
            </a:pPr>
            <a:r>
              <a:rPr lang="es-ES" b="1" dirty="0">
                <a:solidFill>
                  <a:srgbClr val="003399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LA HERRAMIENTA: "COMUNICACIÓN QUE CONSTRUYE COMUNIDAD“</a:t>
            </a:r>
          </a:p>
          <a:p>
            <a:pPr algn="just"/>
            <a:endParaRPr lang="es-ES" dirty="0">
              <a:latin typeface="Cambria Math" panose="02040503050406030204" pitchFamily="18" charset="0"/>
              <a:ea typeface="Cambria Math" panose="02040503050406030204" pitchFamily="18" charset="0"/>
            </a:endParaRPr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es-ES" b="1" dirty="0">
                <a:latin typeface="Cambria Math" panose="02040503050406030204" pitchFamily="18" charset="0"/>
                <a:ea typeface="Cambria Math" panose="02040503050406030204" pitchFamily="18" charset="0"/>
              </a:rPr>
              <a:t>Comunicación asertiva y empática</a:t>
            </a:r>
            <a:r>
              <a:rPr lang="es-ES" dirty="0">
                <a:latin typeface="Cambria Math" panose="02040503050406030204" pitchFamily="18" charset="0"/>
                <a:ea typeface="Cambria Math" panose="02040503050406030204" pitchFamily="18" charset="0"/>
              </a:rPr>
              <a:t>: Aprender a escuchar activamente, sin juzgar, y a expresar necesidades sin agredir.</a:t>
            </a:r>
          </a:p>
          <a:p>
            <a:pPr marL="285750" indent="-285750" algn="just">
              <a:buFont typeface="Wingdings" panose="05000000000000000000" pitchFamily="2" charset="2"/>
              <a:buChar char="ü"/>
            </a:pPr>
            <a:endParaRPr lang="es-ES" dirty="0">
              <a:latin typeface="Cambria Math" panose="02040503050406030204" pitchFamily="18" charset="0"/>
              <a:ea typeface="Cambria Math" panose="02040503050406030204" pitchFamily="18" charset="0"/>
            </a:endParaRPr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es-ES" b="1" dirty="0">
                <a:latin typeface="Cambria Math" panose="02040503050406030204" pitchFamily="18" charset="0"/>
                <a:ea typeface="Cambria Math" panose="02040503050406030204" pitchFamily="18" charset="0"/>
              </a:rPr>
              <a:t>De la casa al barrio/escuela: </a:t>
            </a:r>
            <a:r>
              <a:rPr lang="es-ES" dirty="0">
                <a:latin typeface="Cambria Math" panose="02040503050406030204" pitchFamily="18" charset="0"/>
                <a:ea typeface="Cambria Math" panose="02040503050406030204" pitchFamily="18" charset="0"/>
              </a:rPr>
              <a:t>Cuando una familia se comunica de forma sana hacia el exterior, fomenta la confianza, la resolución pacífica de conflictos y el tejido social.</a:t>
            </a:r>
          </a:p>
          <a:p>
            <a:pPr marL="285750" indent="-285750" algn="just">
              <a:buFont typeface="Wingdings" panose="05000000000000000000" pitchFamily="2" charset="2"/>
              <a:buChar char="ü"/>
            </a:pPr>
            <a:endParaRPr lang="es-ES" dirty="0">
              <a:latin typeface="Cambria Math" panose="02040503050406030204" pitchFamily="18" charset="0"/>
              <a:ea typeface="Cambria Math" panose="02040503050406030204" pitchFamily="18" charset="0"/>
            </a:endParaRPr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es-ES" b="1" dirty="0">
                <a:latin typeface="Cambria Math" panose="02040503050406030204" pitchFamily="18" charset="0"/>
                <a:ea typeface="Cambria Math" panose="02040503050406030204" pitchFamily="18" charset="0"/>
              </a:rPr>
              <a:t>Creación de redes de apoyo: </a:t>
            </a:r>
            <a:r>
              <a:rPr lang="es-ES" dirty="0">
                <a:latin typeface="Cambria Math" panose="02040503050406030204" pitchFamily="18" charset="0"/>
                <a:ea typeface="Cambria Math" panose="02040503050406030204" pitchFamily="18" charset="0"/>
              </a:rPr>
              <a:t>Familias comunicadas generan comunidades escolares y vecinales más seguras, integradas y solidarias.</a:t>
            </a:r>
            <a:endParaRPr lang="es-PE" dirty="0"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8772881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uadroTexto 4">
            <a:extLst>
              <a:ext uri="{FF2B5EF4-FFF2-40B4-BE49-F238E27FC236}">
                <a16:creationId xmlns:a16="http://schemas.microsoft.com/office/drawing/2014/main" id="{3E27C931-5109-427D-E389-F638C006799C}"/>
              </a:ext>
            </a:extLst>
          </p:cNvPr>
          <p:cNvSpPr txBox="1"/>
          <p:nvPr/>
        </p:nvSpPr>
        <p:spPr>
          <a:xfrm>
            <a:off x="637822" y="1604313"/>
            <a:ext cx="7868355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ES" sz="2400" dirty="0">
                <a:latin typeface="Cambria Math" panose="02040503050406030204" pitchFamily="18" charset="0"/>
                <a:ea typeface="Cambria Math" panose="02040503050406030204" pitchFamily="18" charset="0"/>
              </a:rPr>
              <a:t>Es un proceso integral que requiere la colaboración armónica de cuatro pilares fundamentales: </a:t>
            </a:r>
            <a:r>
              <a:rPr lang="es-ES" sz="2400" b="0" u="none" strike="noStrike" dirty="0">
                <a:effectLst/>
                <a:latin typeface="Cambria Math" panose="02040503050406030204" pitchFamily="18" charset="0"/>
                <a:ea typeface="Cambria Math" panose="02040503050406030204" pitchFamily="18" charset="0"/>
              </a:rPr>
              <a:t>la familia, el educador, el estudiante y la comunidad</a:t>
            </a:r>
            <a:r>
              <a:rPr lang="es-ES" sz="2400" dirty="0">
                <a:latin typeface="Cambria Math" panose="02040503050406030204" pitchFamily="18" charset="0"/>
                <a:ea typeface="Cambria Math" panose="02040503050406030204" pitchFamily="18" charset="0"/>
              </a:rPr>
              <a:t>. Cuando estos actores se alinean, la educación trasciende lo académico y se convierte en una formación para la vida, basada en valores, empatía y autoconocimiento.</a:t>
            </a:r>
            <a:endParaRPr lang="es-PE" sz="2400" dirty="0"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2051F3DD-F37B-7C72-B950-06CCCFEF2E2A}"/>
              </a:ext>
            </a:extLst>
          </p:cNvPr>
          <p:cNvSpPr txBox="1"/>
          <p:nvPr/>
        </p:nvSpPr>
        <p:spPr>
          <a:xfrm>
            <a:off x="654755" y="252512"/>
            <a:ext cx="806026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3600" u="none" strike="noStrike" dirty="0">
                <a:ln>
                  <a:solidFill>
                    <a:srgbClr val="0000FF"/>
                  </a:solidFill>
                </a:ln>
                <a:solidFill>
                  <a:srgbClr val="0033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reaming Outloud Pro" panose="03050502040302030504" pitchFamily="66" charset="0"/>
                <a:cs typeface="Dreaming Outloud Pro" panose="03050502040302030504" pitchFamily="66" charset="0"/>
              </a:rPr>
              <a:t>FORMAR EL CORAZÓN: CENTRO INTIMO </a:t>
            </a:r>
            <a:r>
              <a:rPr lang="es-ES" sz="3600" dirty="0">
                <a:ln>
                  <a:solidFill>
                    <a:srgbClr val="0000FF"/>
                  </a:solidFill>
                </a:ln>
                <a:solidFill>
                  <a:srgbClr val="0033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reaming Outloud Pro" panose="03050502040302030504" pitchFamily="66" charset="0"/>
                <a:cs typeface="Dreaming Outloud Pro" panose="03050502040302030504" pitchFamily="66" charset="0"/>
              </a:rPr>
              <a:t> </a:t>
            </a:r>
            <a:endParaRPr lang="es-PE" sz="3600" dirty="0">
              <a:ln>
                <a:solidFill>
                  <a:srgbClr val="0000FF"/>
                </a:solidFill>
              </a:ln>
              <a:solidFill>
                <a:srgbClr val="0033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reaming Outloud Pro" panose="03050502040302030504" pitchFamily="66" charset="0"/>
              <a:cs typeface="Dreaming Outloud Pro" panose="030505020403020305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3698891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1092D668-DB2C-46CF-DF99-CF5B575992B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6000" y="0"/>
            <a:ext cx="7696592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131581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uadroTexto 4">
            <a:extLst>
              <a:ext uri="{FF2B5EF4-FFF2-40B4-BE49-F238E27FC236}">
                <a16:creationId xmlns:a16="http://schemas.microsoft.com/office/drawing/2014/main" id="{1BF5A48D-6354-346D-87D0-60A60680286C}"/>
              </a:ext>
            </a:extLst>
          </p:cNvPr>
          <p:cNvSpPr txBox="1"/>
          <p:nvPr/>
        </p:nvSpPr>
        <p:spPr>
          <a:xfrm>
            <a:off x="869244" y="218645"/>
            <a:ext cx="7710311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sz="3200" dirty="0">
                <a:ln>
                  <a:solidFill>
                    <a:schemeClr val="bg2">
                      <a:lumMod val="75000"/>
                    </a:schemeClr>
                  </a:solidFill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reaming Outloud Pro" panose="03050502040302030504" pitchFamily="66" charset="0"/>
                <a:cs typeface="Dreaming Outloud Pro" panose="03050502040302030504" pitchFamily="66" charset="0"/>
              </a:rPr>
              <a:t>ECOSISTEMA DE BIENESTAR Y FELICIDAD: FAMILIA – ENTORNO EDUCATIVO – ESTUDIANTES - COMUNIDAD </a:t>
            </a:r>
            <a:endParaRPr lang="es-PE" sz="3200" dirty="0">
              <a:ln>
                <a:solidFill>
                  <a:schemeClr val="bg2">
                    <a:lumMod val="75000"/>
                  </a:schemeClr>
                </a:solidFill>
              </a:ln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reaming Outloud Pro" panose="03050502040302030504" pitchFamily="66" charset="0"/>
              <a:cs typeface="Dreaming Outloud Pro" panose="03050502040302030504" pitchFamily="66" charset="0"/>
            </a:endParaRP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3B6277AE-E44D-B7D2-275D-8F72960C0258}"/>
              </a:ext>
            </a:extLst>
          </p:cNvPr>
          <p:cNvSpPr txBox="1"/>
          <p:nvPr/>
        </p:nvSpPr>
        <p:spPr>
          <a:xfrm>
            <a:off x="440266" y="2048793"/>
            <a:ext cx="8421512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ES" sz="1800" dirty="0">
                <a:latin typeface="Cambria Math" panose="02040503050406030204" pitchFamily="18" charset="0"/>
                <a:ea typeface="Cambria Math" panose="02040503050406030204" pitchFamily="18" charset="0"/>
              </a:rPr>
              <a:t>El rendimiento y la salud emocional de una persona no dependen solo de su entorno inmediato de estudio o trabajo, </a:t>
            </a:r>
            <a:r>
              <a:rPr kumimoji="0" lang="es-ES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 Math" panose="02040503050406030204" pitchFamily="18" charset="0"/>
                <a:ea typeface="Cambria Math" panose="02040503050406030204" pitchFamily="18" charset="0"/>
                <a:sym typeface="Arial"/>
              </a:rPr>
              <a:t>sino de la </a:t>
            </a:r>
            <a:r>
              <a:rPr kumimoji="0" lang="es-ES" sz="1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 Math" panose="02040503050406030204" pitchFamily="18" charset="0"/>
                <a:ea typeface="Cambria Math" panose="02040503050406030204" pitchFamily="18" charset="0"/>
                <a:sym typeface="Arial"/>
              </a:rPr>
              <a:t>interconexión</a:t>
            </a:r>
            <a:r>
              <a:rPr kumimoji="0" lang="es-ES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 Math" panose="02040503050406030204" pitchFamily="18" charset="0"/>
                <a:ea typeface="Cambria Math" panose="02040503050406030204" pitchFamily="18" charset="0"/>
                <a:sym typeface="Arial"/>
              </a:rPr>
              <a:t> armónica entre </a:t>
            </a:r>
            <a:r>
              <a:rPr kumimoji="0" lang="es-ES" sz="1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 Math" panose="02040503050406030204" pitchFamily="18" charset="0"/>
                <a:ea typeface="Cambria Math" panose="02040503050406030204" pitchFamily="18" charset="0"/>
                <a:sym typeface="Arial"/>
              </a:rPr>
              <a:t>cuatro pilares fundamentales</a:t>
            </a:r>
            <a:r>
              <a:rPr kumimoji="0" lang="es-ES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 Math" panose="02040503050406030204" pitchFamily="18" charset="0"/>
                <a:ea typeface="Cambria Math" panose="02040503050406030204" pitchFamily="18" charset="0"/>
                <a:sym typeface="Arial"/>
              </a:rPr>
              <a:t>: la familia, el entorno educativo, los propios estudiantes y la comunidad.</a:t>
            </a:r>
            <a:endParaRPr lang="es-ES" sz="1800" dirty="0">
              <a:latin typeface="Cambria Math" panose="02040503050406030204" pitchFamily="18" charset="0"/>
              <a:ea typeface="Cambria Math" panose="02040503050406030204" pitchFamily="18" charset="0"/>
            </a:endParaRPr>
          </a:p>
          <a:p>
            <a:pPr algn="just"/>
            <a:endParaRPr lang="es-ES" sz="1800" dirty="0">
              <a:latin typeface="Cambria Math" panose="02040503050406030204" pitchFamily="18" charset="0"/>
              <a:ea typeface="Cambria Math" panose="02040503050406030204" pitchFamily="18" charset="0"/>
            </a:endParaRPr>
          </a:p>
          <a:p>
            <a:pPr algn="just"/>
            <a:r>
              <a:rPr lang="es-ES" sz="1800" dirty="0">
                <a:latin typeface="Cambria Math" panose="02040503050406030204" pitchFamily="18" charset="0"/>
                <a:ea typeface="Cambria Math" panose="02040503050406030204" pitchFamily="18" charset="0"/>
              </a:rPr>
              <a:t>En este marco, </a:t>
            </a:r>
            <a:r>
              <a:rPr lang="es-ES" sz="1800" b="1" dirty="0">
                <a:solidFill>
                  <a:srgbClr val="0000FF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la familia se convierte en la aliada estratégica fundamental </a:t>
            </a:r>
            <a:r>
              <a:rPr lang="es-ES" sz="1800" dirty="0">
                <a:latin typeface="Cambria Math" panose="02040503050406030204" pitchFamily="18" charset="0"/>
                <a:ea typeface="Cambria Math" panose="02040503050406030204" pitchFamily="18" charset="0"/>
              </a:rPr>
              <a:t>para sostener y potenciar esos niveles de bienestar, utilizando </a:t>
            </a:r>
            <a:r>
              <a:rPr lang="es-ES" sz="1800" b="1" dirty="0">
                <a:solidFill>
                  <a:srgbClr val="0000FF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la comunicación asertiva y empática </a:t>
            </a:r>
            <a:r>
              <a:rPr lang="es-ES" sz="1800" dirty="0">
                <a:latin typeface="Cambria Math" panose="02040503050406030204" pitchFamily="18" charset="0"/>
                <a:ea typeface="Cambria Math" panose="02040503050406030204" pitchFamily="18" charset="0"/>
              </a:rPr>
              <a:t>como la herramienta clave para tejer un verdadero sentido de comunidad.</a:t>
            </a:r>
          </a:p>
        </p:txBody>
      </p:sp>
    </p:spTree>
    <p:extLst>
      <p:ext uri="{BB962C8B-B14F-4D97-AF65-F5344CB8AC3E}">
        <p14:creationId xmlns:p14="http://schemas.microsoft.com/office/powerpoint/2010/main" val="416519485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8ECC6D77-C170-F185-CE94-E911B36273F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00250" y="0"/>
            <a:ext cx="5143500" cy="5143500"/>
          </a:xfrm>
          <a:prstGeom prst="rect">
            <a:avLst/>
          </a:prstGeom>
          <a:ln>
            <a:solidFill>
              <a:srgbClr val="003399"/>
            </a:solidFill>
          </a:ln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</p:pic>
    </p:spTree>
    <p:extLst>
      <p:ext uri="{BB962C8B-B14F-4D97-AF65-F5344CB8AC3E}">
        <p14:creationId xmlns:p14="http://schemas.microsoft.com/office/powerpoint/2010/main" val="370650658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49A49642-3C48-9F77-4BAE-3596CD05977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65343" y="0"/>
            <a:ext cx="565527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369494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BBD9EB68-51F9-85AC-2A22-F450D7BE523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852" t="967" r="1728" b="2013"/>
          <a:stretch/>
        </p:blipFill>
        <p:spPr>
          <a:xfrm>
            <a:off x="79022" y="150283"/>
            <a:ext cx="8816624" cy="4842933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</p:pic>
    </p:spTree>
    <p:extLst>
      <p:ext uri="{BB962C8B-B14F-4D97-AF65-F5344CB8AC3E}">
        <p14:creationId xmlns:p14="http://schemas.microsoft.com/office/powerpoint/2010/main" val="206301059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91799E1C-EE44-1D92-DA05-DB7E1040D7C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976" r="1112"/>
          <a:stretch/>
        </p:blipFill>
        <p:spPr>
          <a:xfrm>
            <a:off x="141111" y="75902"/>
            <a:ext cx="8861778" cy="4991695"/>
          </a:xfrm>
          <a:prstGeom prst="rect">
            <a:avLst/>
          </a:prstGeom>
          <a:ln>
            <a:solidFill>
              <a:srgbClr val="FF6600"/>
            </a:solidFill>
          </a:ln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</p:pic>
    </p:spTree>
    <p:extLst>
      <p:ext uri="{BB962C8B-B14F-4D97-AF65-F5344CB8AC3E}">
        <p14:creationId xmlns:p14="http://schemas.microsoft.com/office/powerpoint/2010/main" val="421702890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7B4F9B7A-4059-9FF9-13F9-E76451D358A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235" r="1728" b="1561"/>
          <a:stretch/>
        </p:blipFill>
        <p:spPr>
          <a:xfrm>
            <a:off x="112888" y="75902"/>
            <a:ext cx="8873067" cy="4913787"/>
          </a:xfrm>
          <a:prstGeom prst="rect">
            <a:avLst/>
          </a:prstGeom>
          <a:ln>
            <a:solidFill>
              <a:srgbClr val="D60093"/>
            </a:solidFill>
          </a:ln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</p:pic>
    </p:spTree>
    <p:extLst>
      <p:ext uri="{BB962C8B-B14F-4D97-AF65-F5344CB8AC3E}">
        <p14:creationId xmlns:p14="http://schemas.microsoft.com/office/powerpoint/2010/main" val="311964436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592D3838-AE8B-2479-1DC0-665EB6F5658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4375" y="0"/>
            <a:ext cx="7715250" cy="5143500"/>
          </a:xfrm>
          <a:prstGeom prst="rect">
            <a:avLst/>
          </a:prstGeom>
          <a:ln w="19050">
            <a:solidFill>
              <a:srgbClr val="CC66FF"/>
            </a:solidFill>
          </a:ln>
        </p:spPr>
      </p:pic>
    </p:spTree>
    <p:extLst>
      <p:ext uri="{BB962C8B-B14F-4D97-AF65-F5344CB8AC3E}">
        <p14:creationId xmlns:p14="http://schemas.microsoft.com/office/powerpoint/2010/main" val="308271374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>
            <a:extLst>
              <a:ext uri="{FF2B5EF4-FFF2-40B4-BE49-F238E27FC236}">
                <a16:creationId xmlns:a16="http://schemas.microsoft.com/office/drawing/2014/main" id="{677F47AD-FA3C-1D60-71D4-329D0125D67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035" r="906"/>
          <a:stretch/>
        </p:blipFill>
        <p:spPr>
          <a:xfrm>
            <a:off x="293510" y="720944"/>
            <a:ext cx="8590845" cy="4320956"/>
          </a:xfrm>
          <a:prstGeom prst="rect">
            <a:avLst/>
          </a:prstGeom>
          <a:ln>
            <a:solidFill>
              <a:schemeClr val="bg2">
                <a:lumMod val="75000"/>
              </a:schemeClr>
            </a:solidFill>
          </a:ln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</p:pic>
      <p:sp>
        <p:nvSpPr>
          <p:cNvPr id="8" name="CuadroTexto 7">
            <a:extLst>
              <a:ext uri="{FF2B5EF4-FFF2-40B4-BE49-F238E27FC236}">
                <a16:creationId xmlns:a16="http://schemas.microsoft.com/office/drawing/2014/main" id="{9F9427F7-A2B8-A5C0-BA60-EFE60E041194}"/>
              </a:ext>
            </a:extLst>
          </p:cNvPr>
          <p:cNvSpPr txBox="1"/>
          <p:nvPr/>
        </p:nvSpPr>
        <p:spPr>
          <a:xfrm>
            <a:off x="620889" y="101600"/>
            <a:ext cx="826346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ES" b="1" u="none" strike="noStrike" dirty="0">
                <a:effectLst/>
                <a:latin typeface="Cambria Math" panose="02040503050406030204" pitchFamily="18" charset="0"/>
                <a:ea typeface="Cambria Math" panose="02040503050406030204" pitchFamily="18" charset="0"/>
              </a:rPr>
              <a:t>Sinergia entre los Cuatro Elementos</a:t>
            </a:r>
          </a:p>
          <a:p>
            <a:pPr algn="just"/>
            <a:r>
              <a:rPr lang="es-ES" b="0" u="none" strike="noStrike" dirty="0">
                <a:effectLst/>
                <a:latin typeface="Cambria Math" panose="02040503050406030204" pitchFamily="18" charset="0"/>
                <a:ea typeface="Cambria Math" panose="02040503050406030204" pitchFamily="18" charset="0"/>
              </a:rPr>
              <a:t>Para que el "corazón" se forme de manera sólida, estos elementos deben interactuar de forma constante:</a:t>
            </a:r>
          </a:p>
        </p:txBody>
      </p:sp>
    </p:spTree>
    <p:extLst>
      <p:ext uri="{BB962C8B-B14F-4D97-AF65-F5344CB8AC3E}">
        <p14:creationId xmlns:p14="http://schemas.microsoft.com/office/powerpoint/2010/main" val="239312835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B95B913D-91CA-C618-BDC7-89ADDB933FB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482" r="1111"/>
          <a:stretch/>
        </p:blipFill>
        <p:spPr>
          <a:xfrm>
            <a:off x="135467" y="352722"/>
            <a:ext cx="8906934" cy="4438055"/>
          </a:xfrm>
          <a:prstGeom prst="rect">
            <a:avLst/>
          </a:prstGeom>
          <a:ln>
            <a:solidFill>
              <a:srgbClr val="FF9999"/>
            </a:solidFill>
          </a:ln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</p:pic>
    </p:spTree>
    <p:extLst>
      <p:ext uri="{BB962C8B-B14F-4D97-AF65-F5344CB8AC3E}">
        <p14:creationId xmlns:p14="http://schemas.microsoft.com/office/powerpoint/2010/main" val="333103266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uadroTexto 4">
            <a:extLst>
              <a:ext uri="{FF2B5EF4-FFF2-40B4-BE49-F238E27FC236}">
                <a16:creationId xmlns:a16="http://schemas.microsoft.com/office/drawing/2014/main" id="{1FC52A16-A879-3917-4A1D-DA1CC58FC246}"/>
              </a:ext>
            </a:extLst>
          </p:cNvPr>
          <p:cNvSpPr txBox="1"/>
          <p:nvPr/>
        </p:nvSpPr>
        <p:spPr>
          <a:xfrm>
            <a:off x="4831644" y="1321919"/>
            <a:ext cx="4204872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 algn="just">
              <a:buFont typeface="+mj-lt"/>
              <a:buAutoNum type="arabicParenR"/>
            </a:pPr>
            <a:r>
              <a:rPr lang="es-ES" sz="1800" b="1" dirty="0">
                <a:solidFill>
                  <a:srgbClr val="0A0A0A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C</a:t>
            </a:r>
            <a:r>
              <a:rPr lang="es-ES" sz="1800" b="1" i="0" dirty="0">
                <a:solidFill>
                  <a:srgbClr val="0A0A0A"/>
                </a:solidFill>
                <a:effectLst/>
                <a:latin typeface="Cambria Math" panose="02040503050406030204" pitchFamily="18" charset="0"/>
                <a:ea typeface="Cambria Math" panose="02040503050406030204" pitchFamily="18" charset="0"/>
              </a:rPr>
              <a:t>ultivar la vida interior</a:t>
            </a:r>
            <a:r>
              <a:rPr lang="es-ES" sz="1800" b="0" i="0" dirty="0">
                <a:solidFill>
                  <a:srgbClr val="0A0A0A"/>
                </a:solidFill>
                <a:effectLst/>
                <a:latin typeface="Cambria Math" panose="02040503050406030204" pitchFamily="18" charset="0"/>
                <a:ea typeface="Cambria Math" panose="02040503050406030204" pitchFamily="18" charset="0"/>
              </a:rPr>
              <a:t>, ofreciendo a los jóvenes espacios de silencio, discernimiento y encuentro con Dios</a:t>
            </a:r>
          </a:p>
          <a:p>
            <a:pPr marL="457200" indent="-457200" algn="just">
              <a:buFont typeface="+mj-lt"/>
              <a:buAutoNum type="arabicParenR"/>
            </a:pPr>
            <a:endParaRPr lang="es-ES" sz="1800" dirty="0">
              <a:solidFill>
                <a:srgbClr val="0A0A0A"/>
              </a:solidFill>
              <a:latin typeface="Cambria Math" panose="02040503050406030204" pitchFamily="18" charset="0"/>
              <a:ea typeface="Cambria Math" panose="02040503050406030204" pitchFamily="18" charset="0"/>
            </a:endParaRPr>
          </a:p>
          <a:p>
            <a:pPr marL="457200" indent="-457200" algn="just">
              <a:buFont typeface="+mj-lt"/>
              <a:buAutoNum type="arabicParenR"/>
            </a:pPr>
            <a:r>
              <a:rPr lang="es-ES" sz="1800" b="1" i="0" dirty="0">
                <a:solidFill>
                  <a:srgbClr val="0A0A0A"/>
                </a:solidFill>
                <a:effectLst/>
                <a:latin typeface="Cambria Math" panose="02040503050406030204" pitchFamily="18" charset="0"/>
                <a:ea typeface="Cambria Math" panose="02040503050406030204" pitchFamily="18" charset="0"/>
              </a:rPr>
              <a:t>Humanizar la cultura digital</a:t>
            </a:r>
            <a:r>
              <a:rPr lang="es-ES" sz="1800" b="0" i="0" dirty="0">
                <a:solidFill>
                  <a:srgbClr val="0A0A0A"/>
                </a:solidFill>
                <a:effectLst/>
                <a:latin typeface="Cambria Math" panose="02040503050406030204" pitchFamily="18" charset="0"/>
                <a:ea typeface="Cambria Math" panose="02040503050406030204" pitchFamily="18" charset="0"/>
              </a:rPr>
              <a:t>, poniendo a la persona antes que al algoritmo</a:t>
            </a:r>
          </a:p>
          <a:p>
            <a:pPr marL="457200" indent="-457200" algn="just">
              <a:buFont typeface="+mj-lt"/>
              <a:buAutoNum type="arabicParenR"/>
            </a:pPr>
            <a:endParaRPr lang="es-ES" sz="1800" dirty="0">
              <a:solidFill>
                <a:srgbClr val="0A0A0A"/>
              </a:solidFill>
              <a:latin typeface="Cambria Math" panose="02040503050406030204" pitchFamily="18" charset="0"/>
              <a:ea typeface="Cambria Math" panose="02040503050406030204" pitchFamily="18" charset="0"/>
            </a:endParaRPr>
          </a:p>
          <a:p>
            <a:pPr marL="457200" indent="-457200" algn="just">
              <a:buFont typeface="+mj-lt"/>
              <a:buAutoNum type="arabicParenR"/>
            </a:pPr>
            <a:r>
              <a:rPr lang="es-ES" sz="1800" b="0" i="0" dirty="0">
                <a:solidFill>
                  <a:srgbClr val="0A0A0A"/>
                </a:solidFill>
                <a:effectLst/>
                <a:latin typeface="Cambria Math" panose="02040503050406030204" pitchFamily="18" charset="0"/>
                <a:ea typeface="Cambria Math" panose="02040503050406030204" pitchFamily="18" charset="0"/>
              </a:rPr>
              <a:t>Educar para una paz desarmada y desarmante, construyendo reconciliación, diálogo y puentes.</a:t>
            </a:r>
            <a:endParaRPr lang="es-PE" sz="1800" dirty="0"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BF26549C-8F07-D7BA-BE13-BDE326A2663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1608" y="1321919"/>
            <a:ext cx="4320703" cy="3213069"/>
          </a:xfrm>
          <a:prstGeom prst="rect">
            <a:avLst/>
          </a:prstGeo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</p:pic>
      <p:sp>
        <p:nvSpPr>
          <p:cNvPr id="8" name="CuadroTexto 7">
            <a:extLst>
              <a:ext uri="{FF2B5EF4-FFF2-40B4-BE49-F238E27FC236}">
                <a16:creationId xmlns:a16="http://schemas.microsoft.com/office/drawing/2014/main" id="{9EE852E1-6076-FEE6-4B66-1E09B9C1EA18}"/>
              </a:ext>
            </a:extLst>
          </p:cNvPr>
          <p:cNvSpPr txBox="1"/>
          <p:nvPr/>
        </p:nvSpPr>
        <p:spPr>
          <a:xfrm>
            <a:off x="718315" y="405261"/>
            <a:ext cx="8226657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s-ES" sz="2000" b="0" i="0" u="none" strike="noStrike" kern="0" cap="none" spc="0" normalizeH="0" baseline="0" noProof="0" dirty="0">
                <a:ln>
                  <a:noFill/>
                </a:ln>
                <a:solidFill>
                  <a:srgbClr val="0A0A0A"/>
                </a:solidFill>
                <a:effectLst/>
                <a:uLnTx/>
                <a:uFillTx/>
                <a:latin typeface="Cambria Math" panose="02040503050406030204" pitchFamily="18" charset="0"/>
                <a:ea typeface="Cambria Math" panose="02040503050406030204" pitchFamily="18" charset="0"/>
                <a:cs typeface="Arial"/>
                <a:sym typeface="Arial"/>
              </a:rPr>
              <a:t>El papa León XIV propone tres prioridades fundamentales para la educación de nuestro tiempo: </a:t>
            </a:r>
          </a:p>
        </p:txBody>
      </p:sp>
    </p:spTree>
    <p:extLst>
      <p:ext uri="{BB962C8B-B14F-4D97-AF65-F5344CB8AC3E}">
        <p14:creationId xmlns:p14="http://schemas.microsoft.com/office/powerpoint/2010/main" val="417590533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uadroTexto 4">
            <a:extLst>
              <a:ext uri="{FF2B5EF4-FFF2-40B4-BE49-F238E27FC236}">
                <a16:creationId xmlns:a16="http://schemas.microsoft.com/office/drawing/2014/main" id="{536B33B4-506F-987E-D480-65B9D0125A5A}"/>
              </a:ext>
            </a:extLst>
          </p:cNvPr>
          <p:cNvSpPr txBox="1"/>
          <p:nvPr/>
        </p:nvSpPr>
        <p:spPr>
          <a:xfrm>
            <a:off x="666044" y="905544"/>
            <a:ext cx="7811911" cy="31085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ES" sz="2800" b="0" i="0" dirty="0">
                <a:solidFill>
                  <a:srgbClr val="003399"/>
                </a:solidFill>
                <a:effectLst/>
                <a:latin typeface="Cambria Math" panose="02040503050406030204" pitchFamily="18" charset="0"/>
                <a:ea typeface="Cambria Math" panose="02040503050406030204" pitchFamily="18" charset="0"/>
              </a:rPr>
              <a:t>Inspirada en este llamado, la CIEC ( </a:t>
            </a:r>
            <a:r>
              <a:rPr lang="es-ES" sz="2800" b="0" i="0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 Math" panose="02040503050406030204" pitchFamily="18" charset="0"/>
                <a:ea typeface="Cambria Math" panose="02040503050406030204" pitchFamily="18" charset="0"/>
              </a:rPr>
              <a:t>Confederación Internacional de educación Católica</a:t>
            </a:r>
            <a:r>
              <a:rPr lang="es-ES" sz="2800" b="0" i="0" dirty="0">
                <a:solidFill>
                  <a:srgbClr val="003399"/>
                </a:solidFill>
                <a:effectLst/>
                <a:latin typeface="Cambria Math" panose="02040503050406030204" pitchFamily="18" charset="0"/>
                <a:ea typeface="Cambria Math" panose="02040503050406030204" pitchFamily="18" charset="0"/>
              </a:rPr>
              <a:t>) presenta tres decálogos, uno para cada prioridad, con claves concretas para llevarlas a la vida de nuestras escuelas. Treinta propuestas para un mismo desafío: custodiar la humanidad y educar con esperanza el futuro.</a:t>
            </a:r>
            <a:endParaRPr lang="es-PE" sz="2800" dirty="0">
              <a:solidFill>
                <a:srgbClr val="003399"/>
              </a:solidFill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4754176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0CD6267E-A71A-CC90-F710-5AC9D37A39D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73957" y="0"/>
            <a:ext cx="5610576" cy="5143500"/>
          </a:xfrm>
          <a:prstGeom prst="rect">
            <a:avLst/>
          </a:prstGeom>
          <a:ln>
            <a:solidFill>
              <a:srgbClr val="0000FF"/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</p:pic>
    </p:spTree>
    <p:extLst>
      <p:ext uri="{BB962C8B-B14F-4D97-AF65-F5344CB8AC3E}">
        <p14:creationId xmlns:p14="http://schemas.microsoft.com/office/powerpoint/2010/main" val="355182985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E6C6C9B0-1567-AFF1-05C3-82054124396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6221" y="0"/>
            <a:ext cx="5418667" cy="5143500"/>
          </a:xfrm>
          <a:prstGeom prst="rect">
            <a:avLst/>
          </a:prstGeom>
          <a:ln>
            <a:solidFill>
              <a:srgbClr val="C00000"/>
            </a:solidFill>
          </a:ln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</p:pic>
    </p:spTree>
    <p:extLst>
      <p:ext uri="{BB962C8B-B14F-4D97-AF65-F5344CB8AC3E}">
        <p14:creationId xmlns:p14="http://schemas.microsoft.com/office/powerpoint/2010/main" val="61660353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5A9BDC86-2E92-AE5C-1303-54368CBAC38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49778" y="0"/>
            <a:ext cx="5393972" cy="5143500"/>
          </a:xfrm>
          <a:prstGeom prst="rect">
            <a:avLst/>
          </a:prstGeom>
          <a:ln>
            <a:solidFill>
              <a:srgbClr val="009900"/>
            </a:solidFill>
          </a:ln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</p:pic>
    </p:spTree>
    <p:extLst>
      <p:ext uri="{BB962C8B-B14F-4D97-AF65-F5344CB8AC3E}">
        <p14:creationId xmlns:p14="http://schemas.microsoft.com/office/powerpoint/2010/main" val="4819504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uadroTexto 4">
            <a:extLst>
              <a:ext uri="{FF2B5EF4-FFF2-40B4-BE49-F238E27FC236}">
                <a16:creationId xmlns:a16="http://schemas.microsoft.com/office/drawing/2014/main" id="{A0D3EF21-A8C9-5EFD-3BDE-5C01EDCD554E}"/>
              </a:ext>
            </a:extLst>
          </p:cNvPr>
          <p:cNvSpPr txBox="1"/>
          <p:nvPr/>
        </p:nvSpPr>
        <p:spPr>
          <a:xfrm>
            <a:off x="812800" y="1204036"/>
            <a:ext cx="7665155" cy="2677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ES" sz="2400" b="1" dirty="0">
                <a:solidFill>
                  <a:srgbClr val="003399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SEGÚN EL PAPA LEÓN XIV</a:t>
            </a:r>
            <a:r>
              <a:rPr lang="es-ES" sz="2400" b="1" i="1" dirty="0">
                <a:solidFill>
                  <a:srgbClr val="003399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: «EL PROGRESO CIENTÍFICO, SEPARADO DE LA SABIDURÍA, PUEDE CONVERTIRSE EN UN ARMA DE DESTRUCCIÓN». AÑADIÓ QUE LA CULTURA SOMETIDA A LA IDEOLOGÍA DEGENERA EN PROPAGANDA, Y QUE LA EDUCACIÓN QUE ABANDONA LA VERDAD ACABA SIENDO «UN INSTRUMENTO PARA MANIPULAR LAS CONCIENCIAS».</a:t>
            </a:r>
            <a:endParaRPr lang="es-PE" sz="2400" b="1" i="1" dirty="0">
              <a:solidFill>
                <a:srgbClr val="003399"/>
              </a:solidFill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4233167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uadroTexto 4">
            <a:extLst>
              <a:ext uri="{FF2B5EF4-FFF2-40B4-BE49-F238E27FC236}">
                <a16:creationId xmlns:a16="http://schemas.microsoft.com/office/drawing/2014/main" id="{B912515B-E072-1410-DCBB-12BB5F638D34}"/>
              </a:ext>
            </a:extLst>
          </p:cNvPr>
          <p:cNvSpPr txBox="1"/>
          <p:nvPr/>
        </p:nvSpPr>
        <p:spPr>
          <a:xfrm>
            <a:off x="1289755" y="212523"/>
            <a:ext cx="6316134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sz="2000" b="0" i="0" dirty="0">
                <a:solidFill>
                  <a:srgbClr val="003399"/>
                </a:solidFill>
                <a:effectLst/>
                <a:latin typeface="Cambria Math" panose="02040503050406030204" pitchFamily="18" charset="0"/>
                <a:ea typeface="Cambria Math" panose="02040503050406030204" pitchFamily="18" charset="0"/>
              </a:rPr>
              <a:t>ASÍ MISMO DIJO: </a:t>
            </a:r>
            <a:r>
              <a:rPr lang="es-ES" sz="2000" b="0" i="1" dirty="0">
                <a:solidFill>
                  <a:srgbClr val="0033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 Math" panose="02040503050406030204" pitchFamily="18" charset="0"/>
                <a:ea typeface="Cambria Math" panose="02040503050406030204" pitchFamily="18" charset="0"/>
              </a:rPr>
              <a:t>«NINGUNA EDUCACIÓN ES COMPLETA SI NO HABLA DE LA CUESTIÓN DEL SENTIDO».</a:t>
            </a:r>
            <a:endParaRPr lang="es-PE" sz="2000" i="1" dirty="0">
              <a:solidFill>
                <a:srgbClr val="0033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A6F16679-592E-02CC-EFDD-7D75598B7321}"/>
              </a:ext>
            </a:extLst>
          </p:cNvPr>
          <p:cNvSpPr txBox="1"/>
          <p:nvPr/>
        </p:nvSpPr>
        <p:spPr>
          <a:xfrm>
            <a:off x="406399" y="1165599"/>
            <a:ext cx="8421511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ES" sz="1800" dirty="0">
                <a:latin typeface="Cambria Math" panose="02040503050406030204" pitchFamily="18" charset="0"/>
                <a:ea typeface="Cambria Math" panose="02040503050406030204" pitchFamily="18" charset="0"/>
              </a:rPr>
              <a:t>Esta frase encierra una verdad profunda sobre el propósito de la enseñanza: la </a:t>
            </a:r>
            <a:r>
              <a:rPr lang="es-ES" sz="1800" b="1" dirty="0">
                <a:latin typeface="Cambria Math" panose="02040503050406030204" pitchFamily="18" charset="0"/>
                <a:ea typeface="Cambria Math" panose="02040503050406030204" pitchFamily="18" charset="0"/>
              </a:rPr>
              <a:t>verdadera educación no solo transmite conocimientos técnicos o científicos, sino que también debe guiar al ser humano en la búsqueda de su propósito, sus valores y el significado de su existencia.</a:t>
            </a:r>
            <a:endParaRPr lang="es-PE" sz="1800" b="1" dirty="0"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C21B955E-DFC7-D40A-E768-90B27DD4AE21}"/>
              </a:ext>
            </a:extLst>
          </p:cNvPr>
          <p:cNvSpPr txBox="1"/>
          <p:nvPr/>
        </p:nvSpPr>
        <p:spPr>
          <a:xfrm>
            <a:off x="722489" y="2913040"/>
            <a:ext cx="7699021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ES" sz="1800" dirty="0">
                <a:latin typeface="Cambria Math" panose="02040503050406030204" pitchFamily="18" charset="0"/>
                <a:ea typeface="Cambria Math" panose="02040503050406030204" pitchFamily="18" charset="0"/>
              </a:rPr>
              <a:t>Cuando la educación se limita a lo académico, forma profesionales capaces, pero puede dejar un vacío existencial. Integrar </a:t>
            </a:r>
            <a:r>
              <a:rPr lang="es-ES" sz="1800" dirty="0">
                <a:solidFill>
                  <a:srgbClr val="0033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 Math" panose="02040503050406030204" pitchFamily="18" charset="0"/>
                <a:ea typeface="Cambria Math" panose="02040503050406030204" pitchFamily="18" charset="0"/>
              </a:rPr>
              <a:t>«la cuestión del sentido» </a:t>
            </a:r>
            <a:r>
              <a:rPr lang="es-ES" sz="1800" dirty="0">
                <a:latin typeface="Cambria Math" panose="02040503050406030204" pitchFamily="18" charset="0"/>
                <a:ea typeface="Cambria Math" panose="02040503050406030204" pitchFamily="18" charset="0"/>
              </a:rPr>
              <a:t>implica ayudar a los estudiantes a responder preguntas fundamentales como: </a:t>
            </a:r>
            <a:r>
              <a:rPr lang="es-ES" sz="1800" b="0" i="1" u="none" strike="noStrike" dirty="0">
                <a:effectLst/>
                <a:latin typeface="Cambria Math" panose="02040503050406030204" pitchFamily="18" charset="0"/>
                <a:ea typeface="Cambria Math" panose="02040503050406030204" pitchFamily="18" charset="0"/>
              </a:rPr>
              <a:t>¿Quién soy?</a:t>
            </a:r>
            <a:r>
              <a:rPr lang="es-ES" sz="1800" dirty="0">
                <a:latin typeface="Cambria Math" panose="02040503050406030204" pitchFamily="18" charset="0"/>
                <a:ea typeface="Cambria Math" panose="02040503050406030204" pitchFamily="18" charset="0"/>
              </a:rPr>
              <a:t>, </a:t>
            </a:r>
            <a:r>
              <a:rPr lang="es-ES" sz="1800" b="0" i="1" u="none" strike="noStrike" dirty="0">
                <a:effectLst/>
                <a:latin typeface="Cambria Math" panose="02040503050406030204" pitchFamily="18" charset="0"/>
                <a:ea typeface="Cambria Math" panose="02040503050406030204" pitchFamily="18" charset="0"/>
              </a:rPr>
              <a:t>¿Cuál es mi papel en el mundo?</a:t>
            </a:r>
            <a:r>
              <a:rPr lang="es-ES" sz="1800" dirty="0">
                <a:latin typeface="Cambria Math" panose="02040503050406030204" pitchFamily="18" charset="0"/>
                <a:ea typeface="Cambria Math" panose="02040503050406030204" pitchFamily="18" charset="0"/>
              </a:rPr>
              <a:t> y </a:t>
            </a:r>
            <a:r>
              <a:rPr lang="es-ES" sz="1800" b="0" i="1" u="none" strike="noStrike" dirty="0">
                <a:effectLst/>
                <a:latin typeface="Cambria Math" panose="02040503050406030204" pitchFamily="18" charset="0"/>
                <a:ea typeface="Cambria Math" panose="02040503050406030204" pitchFamily="18" charset="0"/>
              </a:rPr>
              <a:t>¿Cómo puedo contribuir al bienestar común?</a:t>
            </a:r>
            <a:endParaRPr lang="es-PE" sz="1800" dirty="0"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6891080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uadroTexto 4">
            <a:extLst>
              <a:ext uri="{FF2B5EF4-FFF2-40B4-BE49-F238E27FC236}">
                <a16:creationId xmlns:a16="http://schemas.microsoft.com/office/drawing/2014/main" id="{FEC336E0-B376-79DD-0EB4-74CBE3FB6787}"/>
              </a:ext>
            </a:extLst>
          </p:cNvPr>
          <p:cNvSpPr txBox="1"/>
          <p:nvPr/>
        </p:nvSpPr>
        <p:spPr>
          <a:xfrm>
            <a:off x="428976" y="1370392"/>
            <a:ext cx="8382001" cy="11695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ES" dirty="0">
                <a:latin typeface="Cambria Math" panose="02040503050406030204" pitchFamily="18" charset="0"/>
                <a:ea typeface="Cambria Math" panose="02040503050406030204" pitchFamily="18" charset="0"/>
              </a:rPr>
              <a:t>La familia es la aliada estratégica fundamental para el éxito de cualquier comunidad educativa, ya que una comunicación bidireccional, positiva y constante entre el hogar y la escuela transforma la experiencia de aprendizaje y fortalece el tejido social. Cuando se migra de un modelo asistencialista o reactivo hacia una verdadera corresponsabilidad, la participación familiar impacta directamente en el desarrollo emocional, la motivación y el rendimiento académico de los estudiantes.</a:t>
            </a: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2861721E-912B-5E3F-D56B-2D51E46B5DE9}"/>
              </a:ext>
            </a:extLst>
          </p:cNvPr>
          <p:cNvSpPr txBox="1"/>
          <p:nvPr/>
        </p:nvSpPr>
        <p:spPr>
          <a:xfrm>
            <a:off x="598310" y="199812"/>
            <a:ext cx="7947378" cy="11387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kumimoji="0" lang="es-ES" sz="3400" b="1" i="0" u="none" strike="noStrike" kern="0" cap="none" spc="0" normalizeH="0" baseline="0" noProof="0" dirty="0">
                <a:ln>
                  <a:solidFill>
                    <a:srgbClr val="0066CC"/>
                  </a:solidFill>
                </a:ln>
                <a:solidFill>
                  <a:srgbClr val="0066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Dreaming Outloud Pro" panose="03050502040302030504" pitchFamily="66" charset="0"/>
                <a:cs typeface="Dreaming Outloud Pro" panose="03050502040302030504" pitchFamily="66" charset="0"/>
                <a:sym typeface="Arial"/>
              </a:rPr>
              <a:t>LA COMUNICACIÓN QUE CONSTRUYE COMUNIDAD </a:t>
            </a:r>
            <a:endParaRPr lang="es-PE" sz="3400" b="1" dirty="0">
              <a:ln>
                <a:solidFill>
                  <a:srgbClr val="0066CC"/>
                </a:solidFill>
              </a:ln>
              <a:solidFill>
                <a:srgbClr val="0066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reaming Outloud Pro" panose="03050502040302030504" pitchFamily="66" charset="0"/>
              <a:cs typeface="Dreaming Outloud Pro" panose="03050502040302030504" pitchFamily="66" charset="0"/>
            </a:endParaRP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45296B8F-5B2D-B7F2-8881-D9496F201F8B}"/>
              </a:ext>
            </a:extLst>
          </p:cNvPr>
          <p:cNvSpPr txBox="1"/>
          <p:nvPr/>
        </p:nvSpPr>
        <p:spPr>
          <a:xfrm>
            <a:off x="637821" y="2571750"/>
            <a:ext cx="7964313" cy="2246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E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 Math" panose="02040503050406030204" pitchFamily="18" charset="0"/>
                <a:ea typeface="Cambria Math" panose="02040503050406030204" pitchFamily="18" charset="0"/>
              </a:rPr>
              <a:t>CARACTERÍSTICAS ESENCIALES</a:t>
            </a:r>
          </a:p>
          <a:p>
            <a:pPr algn="just"/>
            <a:endParaRPr lang="es-ES" dirty="0">
              <a:solidFill>
                <a:srgbClr val="003399"/>
              </a:solidFill>
              <a:latin typeface="Cambria Math" panose="02040503050406030204" pitchFamily="18" charset="0"/>
              <a:ea typeface="Cambria Math" panose="02040503050406030204" pitchFamily="18" charset="0"/>
            </a:endParaRPr>
          </a:p>
          <a:p>
            <a:pPr marL="285750" indent="-285750" algn="just">
              <a:buFont typeface="Courier New" panose="02070309020205020404" pitchFamily="49" charset="0"/>
              <a:buChar char="o"/>
            </a:pPr>
            <a:r>
              <a:rPr lang="es-ES" b="1" dirty="0">
                <a:solidFill>
                  <a:srgbClr val="003399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Adaptación sociocultural</a:t>
            </a:r>
            <a:r>
              <a:rPr lang="es-ES" b="1" dirty="0">
                <a:latin typeface="Cambria Math" panose="02040503050406030204" pitchFamily="18" charset="0"/>
                <a:ea typeface="Cambria Math" panose="02040503050406030204" pitchFamily="18" charset="0"/>
              </a:rPr>
              <a:t>: </a:t>
            </a:r>
            <a:r>
              <a:rPr lang="es-ES" dirty="0">
                <a:latin typeface="Cambria Math" panose="02040503050406030204" pitchFamily="18" charset="0"/>
                <a:ea typeface="Cambria Math" panose="02040503050406030204" pitchFamily="18" charset="0"/>
              </a:rPr>
              <a:t>Usar lenguajes, dialectos y formatos accesibles que respeten y reflejen la identidad cultural, costumbres y el nivel educativo de las familias del entorno.</a:t>
            </a:r>
          </a:p>
          <a:p>
            <a:pPr marL="285750" indent="-285750" algn="just">
              <a:buFont typeface="Courier New" panose="02070309020205020404" pitchFamily="49" charset="0"/>
              <a:buChar char="o"/>
            </a:pPr>
            <a:r>
              <a:rPr lang="es-ES" b="1" dirty="0">
                <a:solidFill>
                  <a:srgbClr val="003399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Escucha comunitaria: </a:t>
            </a:r>
            <a:r>
              <a:rPr lang="es-ES" dirty="0">
                <a:latin typeface="Cambria Math" panose="02040503050406030204" pitchFamily="18" charset="0"/>
                <a:ea typeface="Cambria Math" panose="02040503050406030204" pitchFamily="18" charset="0"/>
              </a:rPr>
              <a:t>Crear canales de doble vía donde la comunidad no solo sea receptora de avisos, sino que sus quejas, propuestas y expectativas sean escuchadas y atendidas.</a:t>
            </a:r>
          </a:p>
          <a:p>
            <a:pPr marL="285750" indent="-285750" algn="just">
              <a:buFont typeface="Courier New" panose="02070309020205020404" pitchFamily="49" charset="0"/>
              <a:buChar char="o"/>
            </a:pPr>
            <a:r>
              <a:rPr lang="es-ES" b="1" dirty="0">
                <a:solidFill>
                  <a:srgbClr val="003399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Inclusión de actores diversos: </a:t>
            </a:r>
            <a:r>
              <a:rPr lang="es-ES" dirty="0">
                <a:latin typeface="Cambria Math" panose="02040503050406030204" pitchFamily="18" charset="0"/>
                <a:ea typeface="Cambria Math" panose="02040503050406030204" pitchFamily="18" charset="0"/>
              </a:rPr>
              <a:t>Involucrar en los flujos informativos no solo a padres y docentes, sino también a líderes vecinales, centros de salud, colectivos culturales y autoridades locales.</a:t>
            </a:r>
          </a:p>
          <a:p>
            <a:pPr marL="285750" indent="-285750" algn="just">
              <a:buFont typeface="Courier New" panose="02070309020205020404" pitchFamily="49" charset="0"/>
              <a:buChar char="o"/>
            </a:pPr>
            <a:r>
              <a:rPr lang="es-ES" b="1" dirty="0">
                <a:solidFill>
                  <a:srgbClr val="003399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Transparencia y rendición de cuentas: </a:t>
            </a:r>
            <a:r>
              <a:rPr lang="es-ES" dirty="0">
                <a:latin typeface="Cambria Math" panose="02040503050406030204" pitchFamily="18" charset="0"/>
                <a:ea typeface="Cambria Math" panose="02040503050406030204" pitchFamily="18" charset="0"/>
              </a:rPr>
              <a:t>Comunicar de forma abierta la gestión de recursos, los logros obtenidos y los desafíos de la institución para generar legitimidad y confianza.</a:t>
            </a:r>
            <a:endParaRPr lang="es-PE" dirty="0"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0259998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>
            <a:extLst>
              <a:ext uri="{FF2B5EF4-FFF2-40B4-BE49-F238E27FC236}">
                <a16:creationId xmlns:a16="http://schemas.microsoft.com/office/drawing/2014/main" id="{FFD7BC78-B873-90AF-C827-99A9FDE4857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4375" y="0"/>
            <a:ext cx="7715250" cy="5143500"/>
          </a:xfrm>
          <a:prstGeom prst="rect">
            <a:avLst/>
          </a:prstGeom>
          <a:ln>
            <a:solidFill>
              <a:srgbClr val="0066CC"/>
            </a:solidFill>
          </a:ln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</p:pic>
    </p:spTree>
    <p:extLst>
      <p:ext uri="{BB962C8B-B14F-4D97-AF65-F5344CB8AC3E}">
        <p14:creationId xmlns:p14="http://schemas.microsoft.com/office/powerpoint/2010/main" val="133619885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B6CA7B5-F22D-86A3-9C06-8CCB9A2F22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3100" y="283071"/>
            <a:ext cx="7717800" cy="572700"/>
          </a:xfrm>
        </p:spPr>
        <p:txBody>
          <a:bodyPr/>
          <a:lstStyle/>
          <a:p>
            <a:pPr algn="ctr"/>
            <a:r>
              <a:rPr lang="es-ES" sz="2000" dirty="0"/>
              <a:t>Sugerencias Propositivas</a:t>
            </a:r>
            <a:endParaRPr lang="es-PE" sz="2000" dirty="0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5AF590FF-5C57-791B-40B4-0E0A3F86D25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13567" y="855771"/>
            <a:ext cx="8192021" cy="3962052"/>
          </a:xfrm>
        </p:spPr>
        <p:txBody>
          <a:bodyPr/>
          <a:lstStyle/>
          <a:p>
            <a:pPr algn="l"/>
            <a:r>
              <a:rPr lang="es-ES" sz="1600" b="1" i="0" dirty="0">
                <a:solidFill>
                  <a:srgbClr val="0D0D0D"/>
                </a:solidFill>
                <a:effectLst/>
                <a:latin typeface="Inter"/>
              </a:rPr>
              <a:t>Para actuar:</a:t>
            </a:r>
            <a:endParaRPr lang="es-ES" sz="1600" b="0" i="0" dirty="0">
              <a:solidFill>
                <a:srgbClr val="0D0D0D"/>
              </a:solidFill>
              <a:effectLst/>
              <a:latin typeface="Inter"/>
            </a:endParaRPr>
          </a:p>
          <a:p>
            <a:pPr algn="l">
              <a:buFont typeface="Arial" panose="020B0604020202020204" pitchFamily="34" charset="0"/>
              <a:buChar char="•"/>
            </a:pPr>
            <a:r>
              <a:rPr lang="es-ES" sz="1300" b="0" i="0" dirty="0">
                <a:solidFill>
                  <a:srgbClr val="0D0D0D"/>
                </a:solidFill>
                <a:effectLst/>
                <a:latin typeface="Inter"/>
              </a:rPr>
              <a:t>Reserven cada día un momento sin pantallas para escucharse.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s-ES" sz="1300" b="0" i="0" dirty="0">
                <a:solidFill>
                  <a:srgbClr val="0D0D0D"/>
                </a:solidFill>
                <a:effectLst/>
                <a:latin typeface="Inter"/>
              </a:rPr>
              <a:t>Practiquen palabras que acerquen: agradecer, pedir perdón, bendecir en vez de hablar mal.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s-ES" sz="1300" b="0" i="0" dirty="0">
                <a:solidFill>
                  <a:srgbClr val="0D0D0D"/>
                </a:solidFill>
                <a:effectLst/>
                <a:latin typeface="Inter"/>
              </a:rPr>
              <a:t>Compartan historias de solidaridad y acompañen a una familia que necesite apoyo.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s-ES" sz="1300" b="0" i="0" dirty="0">
                <a:solidFill>
                  <a:srgbClr val="0D0D0D"/>
                </a:solidFill>
                <a:effectLst/>
                <a:latin typeface="Inter"/>
              </a:rPr>
              <a:t>Usen las redes para conectar y servir, no para aislarse ni difundir rumores. 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s-ES" sz="1300" b="1" i="0" dirty="0">
                <a:solidFill>
                  <a:srgbClr val="0D0D0D"/>
                </a:solidFill>
                <a:effectLst/>
                <a:latin typeface="Inter"/>
              </a:rPr>
              <a:t>Ejemplo: en vez de decir </a:t>
            </a:r>
            <a:r>
              <a:rPr lang="es-ES" sz="1300" b="0" i="1" dirty="0">
                <a:solidFill>
                  <a:srgbClr val="0D0D0D"/>
                </a:solidFill>
                <a:effectLst/>
                <a:latin typeface="Inter"/>
              </a:rPr>
              <a:t>«No tienes derecho a sentir eso»</a:t>
            </a:r>
            <a:r>
              <a:rPr lang="es-ES" sz="1300" b="0" i="0" dirty="0">
                <a:solidFill>
                  <a:srgbClr val="0D0D0D"/>
                </a:solidFill>
                <a:effectLst/>
                <a:latin typeface="Inter"/>
              </a:rPr>
              <a:t>, un padre puede responder: </a:t>
            </a:r>
            <a:r>
              <a:rPr lang="es-ES" sz="1300" b="0" i="1" dirty="0">
                <a:solidFill>
                  <a:srgbClr val="0D0D0D"/>
                </a:solidFill>
                <a:effectLst/>
                <a:latin typeface="Inter"/>
              </a:rPr>
              <a:t>«Veo que esto te preocupa; cuéntame más. Después pensemos juntos qué hacer»</a:t>
            </a:r>
            <a:r>
              <a:rPr lang="es-ES" sz="1300" b="0" i="0" dirty="0">
                <a:solidFill>
                  <a:srgbClr val="0D0D0D"/>
                </a:solidFill>
                <a:effectLst/>
                <a:latin typeface="Inter"/>
              </a:rPr>
              <a:t>. </a:t>
            </a:r>
            <a:r>
              <a:rPr lang="es-ES" sz="1300" b="1" i="0" dirty="0">
                <a:solidFill>
                  <a:srgbClr val="0D0D0D"/>
                </a:solidFill>
                <a:effectLst/>
                <a:latin typeface="Inter"/>
              </a:rPr>
              <a:t>Escuchar no significa aprobarlo todo</a:t>
            </a:r>
            <a:r>
              <a:rPr lang="es-ES" sz="1300" b="0" i="0" dirty="0">
                <a:solidFill>
                  <a:srgbClr val="0D0D0D"/>
                </a:solidFill>
                <a:effectLst/>
                <a:latin typeface="Inter"/>
              </a:rPr>
              <a:t>: significa tomar en serio a la persona y orientarla con amor y claridad.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s-ES" sz="1300" b="0" i="0" dirty="0">
                <a:solidFill>
                  <a:srgbClr val="0D0D0D"/>
                </a:solidFill>
                <a:effectLst/>
                <a:latin typeface="Inter"/>
              </a:rPr>
              <a:t>Ante vacíos formativos, conviene empezar sin culpa: reconocer qué hace falta aprender —comunicación, límites, afectividad, uso de pantallas o acompañamiento adolescente— y buscar formación práctica en la parroquia, la escuela o con profesionales competentes. </a:t>
            </a:r>
            <a:r>
              <a:rPr lang="es-ES" sz="1300" b="1" i="0" dirty="0">
                <a:solidFill>
                  <a:srgbClr val="0D0D0D"/>
                </a:solidFill>
                <a:effectLst/>
                <a:latin typeface="Inter"/>
              </a:rPr>
              <a:t>Padres e hijos pueden aprender unos de otros; educar también exige dialogar y revisar las propias actitudes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s-ES" sz="1300" b="0" i="0" dirty="0">
                <a:solidFill>
                  <a:srgbClr val="0D0D0D"/>
                </a:solidFill>
                <a:effectLst/>
                <a:latin typeface="Inter"/>
              </a:rPr>
              <a:t>Ante problemas serios con los hijos, no minimizar ni afrontar todo en soledad: escuchar sin humillar, expresar límites claros y buscar pronto apoyo especializado. Si hay peligro inmediato, violencia, abuso, autolesiones o riesgo suicida, prioricen la seguridad y contacten los servicios de emergencia o salud de su localidad. La comunidad eclesial también puede acompañar, pero no sustituye la atención profesional necesaria.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s-ES" sz="1300" dirty="0">
                <a:solidFill>
                  <a:srgbClr val="0D0D0D"/>
                </a:solidFill>
                <a:latin typeface="Inter"/>
              </a:rPr>
              <a:t>Amar y amor con Amor se </a:t>
            </a:r>
            <a:r>
              <a:rPr lang="es-ES" sz="1300" err="1">
                <a:solidFill>
                  <a:srgbClr val="0D0D0D"/>
                </a:solidFill>
                <a:latin typeface="Inter"/>
              </a:rPr>
              <a:t>paga</a:t>
            </a:r>
            <a:r>
              <a:rPr lang="es-ES" sz="1300">
                <a:solidFill>
                  <a:srgbClr val="0D0D0D"/>
                </a:solidFill>
                <a:latin typeface="Inter"/>
              </a:rPr>
              <a:t>. Saber </a:t>
            </a:r>
            <a:r>
              <a:rPr lang="es-ES" sz="1300" dirty="0">
                <a:solidFill>
                  <a:srgbClr val="0D0D0D"/>
                </a:solidFill>
                <a:latin typeface="Inter"/>
              </a:rPr>
              <a:t>perdonar</a:t>
            </a:r>
            <a:endParaRPr lang="es-ES" sz="1300" b="0" i="0" dirty="0">
              <a:solidFill>
                <a:srgbClr val="0D0D0D"/>
              </a:solidFill>
              <a:effectLst/>
              <a:latin typeface="Inter"/>
            </a:endParaRPr>
          </a:p>
          <a:p>
            <a:endParaRPr lang="es-PE" dirty="0"/>
          </a:p>
        </p:txBody>
      </p:sp>
    </p:spTree>
    <p:extLst>
      <p:ext uri="{BB962C8B-B14F-4D97-AF65-F5344CB8AC3E}">
        <p14:creationId xmlns:p14="http://schemas.microsoft.com/office/powerpoint/2010/main" val="684769020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EB23D047-01B5-47AD-E4ED-490B4B67317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740" y="0"/>
            <a:ext cx="9118519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3233604"/>
      </p:ext>
    </p:extLst>
  </p:cSld>
  <p:clrMapOvr>
    <a:masterClrMapping/>
  </p:clrMapOvr>
</p:sld>
</file>

<file path=ppt/theme/theme1.xml><?xml version="1.0" encoding="utf-8"?>
<a:theme xmlns:a="http://schemas.openxmlformats.org/drawingml/2006/main" name="Academic Review Meeting by Slidesgo">
  <a:themeElements>
    <a:clrScheme name="Simple Light">
      <a:dk1>
        <a:srgbClr val="242424"/>
      </a:dk1>
      <a:lt1>
        <a:srgbClr val="FFFFFF"/>
      </a:lt1>
      <a:dk2>
        <a:srgbClr val="FF7771"/>
      </a:dk2>
      <a:lt2>
        <a:srgbClr val="F69A5B"/>
      </a:lt2>
      <a:accent1>
        <a:srgbClr val="D4D86F"/>
      </a:accent1>
      <a:accent2>
        <a:srgbClr val="F1FAFF"/>
      </a:accent2>
      <a:accent3>
        <a:srgbClr val="98CCE7"/>
      </a:accent3>
      <a:accent4>
        <a:srgbClr val="58A0C5"/>
      </a:accent4>
      <a:accent5>
        <a:srgbClr val="FFFFFF"/>
      </a:accent5>
      <a:accent6>
        <a:srgbClr val="FFFFFF"/>
      </a:accent6>
      <a:hlink>
        <a:srgbClr val="242424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Academic Review Meeting by Slidesgo">
  <a:themeElements>
    <a:clrScheme name="Simple Light">
      <a:dk1>
        <a:srgbClr val="242424"/>
      </a:dk1>
      <a:lt1>
        <a:srgbClr val="FFFFFF"/>
      </a:lt1>
      <a:dk2>
        <a:srgbClr val="FF7771"/>
      </a:dk2>
      <a:lt2>
        <a:srgbClr val="F69A5B"/>
      </a:lt2>
      <a:accent1>
        <a:srgbClr val="D4D86F"/>
      </a:accent1>
      <a:accent2>
        <a:srgbClr val="F1FAFF"/>
      </a:accent2>
      <a:accent3>
        <a:srgbClr val="98CCE7"/>
      </a:accent3>
      <a:accent4>
        <a:srgbClr val="58A0C5"/>
      </a:accent4>
      <a:accent5>
        <a:srgbClr val="FFFFFF"/>
      </a:accent5>
      <a:accent6>
        <a:srgbClr val="FFFFFF"/>
      </a:accent6>
      <a:hlink>
        <a:srgbClr val="242424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779</TotalTime>
  <Words>1955</Words>
  <Application>Microsoft Office PowerPoint</Application>
  <PresentationFormat>Presentación en pantalla (16:9)</PresentationFormat>
  <Paragraphs>107</Paragraphs>
  <Slides>37</Slides>
  <Notes>4</Notes>
  <HiddenSlides>0</HiddenSlides>
  <MMClips>0</MMClips>
  <ScaleCrop>false</ScaleCrop>
  <HeadingPairs>
    <vt:vector size="6" baseType="variant">
      <vt:variant>
        <vt:lpstr>Fuentes usadas</vt:lpstr>
      </vt:variant>
      <vt:variant>
        <vt:i4>9</vt:i4>
      </vt:variant>
      <vt:variant>
        <vt:lpstr>Tema</vt:lpstr>
      </vt:variant>
      <vt:variant>
        <vt:i4>2</vt:i4>
      </vt:variant>
      <vt:variant>
        <vt:lpstr>Títulos de diapositiva</vt:lpstr>
      </vt:variant>
      <vt:variant>
        <vt:i4>37</vt:i4>
      </vt:variant>
    </vt:vector>
  </HeadingPairs>
  <TitlesOfParts>
    <vt:vector size="48" baseType="lpstr">
      <vt:lpstr>Arial</vt:lpstr>
      <vt:lpstr>Cambria Math</vt:lpstr>
      <vt:lpstr>Impact</vt:lpstr>
      <vt:lpstr>Dreaming Outloud Pro</vt:lpstr>
      <vt:lpstr>Barlow</vt:lpstr>
      <vt:lpstr>Wingdings</vt:lpstr>
      <vt:lpstr>Courier New</vt:lpstr>
      <vt:lpstr>Inter</vt:lpstr>
      <vt:lpstr>Hammersmith One</vt:lpstr>
      <vt:lpstr>Academic Review Meeting by Slidesgo</vt:lpstr>
      <vt:lpstr>1_Academic Review Meeting by Slidesgo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Sugerencias Propositivas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Academic Review Meeting</dc:title>
  <dc:creator>Usuario</dc:creator>
  <cp:lastModifiedBy>Usuario</cp:lastModifiedBy>
  <cp:revision>12</cp:revision>
  <dcterms:modified xsi:type="dcterms:W3CDTF">2026-10-11T15:24:29Z</dcterms:modified>
</cp:coreProperties>
</file>